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5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49" d="100"/>
          <a:sy n="49" d="100"/>
        </p:scale>
        <p:origin x="48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C0C65-317B-F1E8-ACCE-3D34671BF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FD77AA-05A2-31A3-6EE6-90BBD93BD0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DD6F53-3797-03CE-6D34-A9CE1D94B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A9F8-F507-42BE-BCE5-D210E85137BC}" type="datetimeFigureOut">
              <a:rPr lang="en-CA" smtClean="0"/>
              <a:t>2024-07-02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02AD2E-4417-1F20-6CC0-F5BA09FDA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5A284-C195-AD4F-4E1D-AFA121DF5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5AC3-464E-4E0F-822E-D5B465F0A0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1295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98565-A4B3-7D3A-BAA5-3513562FA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884711-0B3C-ACAE-7BB9-7EF9485102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2AADBD-DCFE-7ACA-E59C-1E52C8E93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A9F8-F507-42BE-BCE5-D210E85137BC}" type="datetimeFigureOut">
              <a:rPr lang="en-CA" smtClean="0"/>
              <a:t>2024-07-02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49F13-1C53-08CD-0E8C-336B6009B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E602B-28B8-5821-565E-689E9FAA3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5AC3-464E-4E0F-822E-D5B465F0A0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5415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CA275B-B54E-0518-0B54-DA2D7EBF03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044705-3AAD-1BA9-773A-DBE43B0BE7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8F2F9D-940B-4DEB-86AC-0571A937C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A9F8-F507-42BE-BCE5-D210E85137BC}" type="datetimeFigureOut">
              <a:rPr lang="en-CA" smtClean="0"/>
              <a:t>2024-07-02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0EF38-4C34-DA41-6A6C-1925D7C95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366C2-68AF-C1D2-DF74-3FE6F39E7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5AC3-464E-4E0F-822E-D5B465F0A0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73811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9752" y="-298449"/>
            <a:ext cx="9610725" cy="2458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7778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97403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02880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5790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87269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0B8DF-59AF-77D8-501D-4882CBFF3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5DA74-0CC5-54A0-4E15-3B41D54F1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585C28-D867-71D2-D662-D0C0B3F2E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A9F8-F507-42BE-BCE5-D210E85137BC}" type="datetimeFigureOut">
              <a:rPr lang="en-CA" smtClean="0"/>
              <a:t>2024-07-02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91D8A-A052-9E76-0D8F-0F425C5CB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962399-35B8-ABE3-A2B4-EDB32BD4C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5AC3-464E-4E0F-822E-D5B465F0A0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441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A3772-FD22-582B-0452-B395862AB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65FF3F-CB2A-7FBB-D5C6-3EB5FBD8F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2CDE83-C2C7-3BD2-3219-23CA6F175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A9F8-F507-42BE-BCE5-D210E85137BC}" type="datetimeFigureOut">
              <a:rPr lang="en-CA" smtClean="0"/>
              <a:t>2024-07-02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BC18E7-A762-4ADA-FED0-781E67104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D3627-3941-09DA-A091-E2C486CBC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5AC3-464E-4E0F-822E-D5B465F0A0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89043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7E63B-0E9A-8880-4794-6CD3EF86E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0374C-8C27-BDF2-C671-8CB632F92C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96154A-F5D9-7D7C-3FC3-1EDFD64C10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BA8192-16C0-9419-2725-72C1747F4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A9F8-F507-42BE-BCE5-D210E85137BC}" type="datetimeFigureOut">
              <a:rPr lang="en-CA" smtClean="0"/>
              <a:t>2024-07-02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56E079-6AB5-312B-7009-167CA19D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4F2F15-4F07-1562-284C-C6842453D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5AC3-464E-4E0F-822E-D5B465F0A0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9105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D8CE7-9DCB-FB36-EC08-A6F8D4202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DB4ADA-8485-FA22-E10B-27163DB85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3FFC4F-1DDC-AA85-5668-A1264C155B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DB24C9-B65A-D149-72E0-9414F7864A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84861E-5AB2-5B2C-7AFD-1E52459994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EE62BC-5866-F6AE-F210-C108BF8A2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A9F8-F507-42BE-BCE5-D210E85137BC}" type="datetimeFigureOut">
              <a:rPr lang="en-CA" smtClean="0"/>
              <a:t>2024-07-02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7765C9-0229-7925-67E1-E122E3BB7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60C6B0-E0D2-7C21-7118-7A8404572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5AC3-464E-4E0F-822E-D5B465F0A0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7666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CB830-1991-A286-4D0D-4D9348BE6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E87852-8E46-6943-1D84-0D365903B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A9F8-F507-42BE-BCE5-D210E85137BC}" type="datetimeFigureOut">
              <a:rPr lang="en-CA" smtClean="0"/>
              <a:t>2024-07-02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2F9560-D0C3-0109-EC47-F3E5BA25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57E001-62C4-4D32-C3B8-90631E8E6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5AC3-464E-4E0F-822E-D5B465F0A0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00687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D56215-7B60-B74E-1492-3F0C9DEB8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A9F8-F507-42BE-BCE5-D210E85137BC}" type="datetimeFigureOut">
              <a:rPr lang="en-CA" smtClean="0"/>
              <a:t>2024-07-02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62F488-424C-838D-1648-2D6356BC0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FECD47-AF86-8280-ECF8-DF36E3DC9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5AC3-464E-4E0F-822E-D5B465F0A0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0008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28A7C-E534-4E6C-1EA6-58B3AAB5C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53989-59A1-BF06-E0B7-99775C4E4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AC7B93-9F98-4DFD-98BD-138199AE6B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85BB7A-35A2-B9C3-BA4E-518DF2E1B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A9F8-F507-42BE-BCE5-D210E85137BC}" type="datetimeFigureOut">
              <a:rPr lang="en-CA" smtClean="0"/>
              <a:t>2024-07-02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187960-D906-E119-1F0C-92CA369F3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2D18D-D50C-F543-FDF9-342DC9332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5AC3-464E-4E0F-822E-D5B465F0A0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6956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39CEC-ED2B-FDBA-8461-D939107F1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BEF351-40D3-B53C-D894-088DEFB6C9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C1DED1-6AA9-F19F-35EA-E37CFC6AAD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AEB227-4B03-AD23-60E5-98AAF8647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A9F8-F507-42BE-BCE5-D210E85137BC}" type="datetimeFigureOut">
              <a:rPr lang="en-CA" smtClean="0"/>
              <a:t>2024-07-02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43219B-E9B1-E213-35BE-A2C0E8A4A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8F8445-A156-4C6F-8E34-3606F0DF1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5AC3-464E-4E0F-822E-D5B465F0A0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7055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85D626-82C6-8679-66D1-CD1E875EE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095533-7DD2-6F42-1E1D-418CF9530B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1CBF5C-7393-5F38-C379-9FA2C3BF0B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74A9F8-F507-42BE-BCE5-D210E85137BC}" type="datetimeFigureOut">
              <a:rPr lang="en-CA" smtClean="0"/>
              <a:t>2024-07-02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7A9B63-C246-9632-C635-C7358F583F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43BE4-9752-5953-8267-EF65BC099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2B5AC3-464E-4E0F-822E-D5B465F0A0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7045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438400" y="0"/>
            <a:ext cx="7315200" cy="6857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7015" y="-228166"/>
            <a:ext cx="11422380" cy="1264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5290" y="1214373"/>
            <a:ext cx="10441940" cy="47815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4042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48994F9-BEB6-378A-C072-6334D94385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624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247888" y="307847"/>
            <a:ext cx="3386454" cy="3693160"/>
          </a:xfrm>
          <a:custGeom>
            <a:avLst/>
            <a:gdLst/>
            <a:ahLst/>
            <a:cxnLst/>
            <a:rect l="l" t="t" r="r" b="b"/>
            <a:pathLst>
              <a:path w="3386454" h="3693160">
                <a:moveTo>
                  <a:pt x="3386328" y="0"/>
                </a:moveTo>
                <a:lnTo>
                  <a:pt x="0" y="0"/>
                </a:lnTo>
                <a:lnTo>
                  <a:pt x="0" y="3692652"/>
                </a:lnTo>
                <a:lnTo>
                  <a:pt x="3386328" y="3692652"/>
                </a:lnTo>
                <a:lnTo>
                  <a:pt x="33863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47888" y="307847"/>
            <a:ext cx="3386454" cy="369316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92710" marR="0" lvl="0" indent="0" defTabSz="914400" eaLnBrk="1" fontAlgn="auto" latinLnBrk="0" hangingPunct="1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heavy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Goalkeeping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64795" marR="177800" lvl="0" indent="-172720" defTabSz="91440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64795" algn="l"/>
              </a:tabLst>
              <a:defRPr/>
            </a:pP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Working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feet,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as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goalkeepers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must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be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good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field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66065" marR="0" lvl="0" indent="-17335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66065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sta5nce</a:t>
            </a:r>
            <a:r>
              <a:rPr kumimoji="0" sz="12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positioning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66065" marR="0" lvl="0" indent="-17335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66065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1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footwork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66065" marR="0" lvl="0" indent="-17335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66065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different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dives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66065" marR="0" lvl="0" indent="-17335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66065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handling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65430" marR="0" lvl="0" indent="-1727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65430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tackling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feet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attacker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66065" marR="0" lvl="0" indent="-17335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66065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reading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space</a:t>
            </a:r>
            <a:r>
              <a:rPr kumimoji="0" sz="12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behind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defence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66065" marR="0" lvl="0" indent="-17335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66065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various</a:t>
            </a:r>
            <a:r>
              <a:rPr kumimoji="0" sz="12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methods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distribution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64795" marR="276225" lvl="0" indent="-1727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64795" algn="l"/>
              </a:tabLst>
              <a:defRPr/>
            </a:pP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Progressive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training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avoid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fear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diving</a:t>
            </a:r>
            <a:r>
              <a:rPr kumimoji="0" sz="12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or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fear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ball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64795" marR="518159" lvl="0" indent="-1727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64795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communication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team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using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certain</a:t>
            </a:r>
            <a:r>
              <a:rPr kumimoji="0" sz="12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key</a:t>
            </a:r>
            <a:r>
              <a:rPr kumimoji="0" sz="12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words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66065" marR="0" lvl="0" indent="-17335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66065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role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goalkeeper</a:t>
            </a:r>
            <a:r>
              <a:rPr kumimoji="0" sz="12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defending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set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64795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66065" marR="0" lvl="0" indent="-173355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66065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decision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making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starting</a:t>
            </a:r>
            <a:r>
              <a:rPr kumimoji="0" sz="12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attack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66065" marR="0" lvl="0" indent="-17335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66065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technique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</a:t>
            </a:r>
            <a:r>
              <a:rPr kumimoji="0" sz="12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goal-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kicks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7783" y="307847"/>
            <a:ext cx="3366770" cy="3046730"/>
          </a:xfrm>
          <a:custGeom>
            <a:avLst/>
            <a:gdLst/>
            <a:ahLst/>
            <a:cxnLst/>
            <a:rect l="l" t="t" r="r" b="b"/>
            <a:pathLst>
              <a:path w="3366770" h="3046729">
                <a:moveTo>
                  <a:pt x="3366516" y="0"/>
                </a:moveTo>
                <a:lnTo>
                  <a:pt x="0" y="0"/>
                </a:lnTo>
                <a:lnTo>
                  <a:pt x="0" y="3046476"/>
                </a:lnTo>
                <a:lnTo>
                  <a:pt x="3366516" y="3046476"/>
                </a:lnTo>
                <a:lnTo>
                  <a:pt x="33665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7783" y="307847"/>
            <a:ext cx="3366770" cy="30467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91440" marR="0" lvl="0" indent="0" defTabSz="914400" eaLnBrk="1" fontAlgn="auto" latinLnBrk="0" hangingPunct="1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heavy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Social/</a:t>
            </a:r>
            <a:r>
              <a:rPr kumimoji="0" sz="1200" b="1" i="0" u="heavy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kumimoji="0" sz="1200" b="1" i="0" u="heavy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Emotional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0040" marR="0" lvl="0" indent="-228600" defTabSz="914400" eaLnBrk="1" fontAlgn="auto" latinLnBrk="0" hangingPunct="1">
              <a:lnSpc>
                <a:spcPct val="100000"/>
              </a:lnSpc>
              <a:spcBef>
                <a:spcPts val="144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20040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Use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team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captains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as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leaders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004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20040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interpersonal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skills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teamwork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0040" marR="374015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20040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Provide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positive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reinforcement</a:t>
            </a:r>
            <a:r>
              <a:rPr kumimoji="0" sz="12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timely assessments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004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20040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discipline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structure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0675" marR="0" lvl="0" indent="-22923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20675" algn="l"/>
              </a:tabLst>
              <a:defRPr/>
            </a:pP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Encourage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input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decision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making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from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004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0040" marR="54737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6"/>
              <a:tabLst>
                <a:tab pos="320040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2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coaching,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refereeing</a:t>
            </a:r>
            <a:r>
              <a:rPr kumimoji="0" sz="12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role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modelling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004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6"/>
              <a:tabLst>
                <a:tab pos="320040" algn="l"/>
              </a:tabLst>
              <a:defRPr/>
            </a:pP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Team</a:t>
            </a:r>
            <a:r>
              <a:rPr kumimoji="0" sz="12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Bonding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Activity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004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6"/>
              <a:tabLst>
                <a:tab pos="320040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1" i="0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Leadership</a:t>
            </a:r>
            <a:r>
              <a:rPr kumimoji="0" sz="12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skills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53711" y="2924555"/>
            <a:ext cx="2813685" cy="861060"/>
          </a:xfrm>
          <a:prstGeom prst="rect">
            <a:avLst/>
          </a:prstGeom>
          <a:solidFill>
            <a:srgbClr val="FFFFFF"/>
          </a:solidFill>
          <a:ln w="9144">
            <a:solidFill>
              <a:srgbClr val="000000"/>
            </a:solidFill>
          </a:ln>
        </p:spPr>
        <p:txBody>
          <a:bodyPr vert="horz" wrap="square" lIns="0" tIns="29209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22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Training</a:t>
            </a:r>
            <a:r>
              <a:rPr kumimoji="0" sz="2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2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Train</a:t>
            </a:r>
            <a:r>
              <a:rPr kumimoji="0" sz="2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Phase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Areas</a:t>
            </a:r>
            <a:r>
              <a:rPr kumimoji="0" sz="20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20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Focus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31291" y="3685032"/>
            <a:ext cx="3366770" cy="3016250"/>
          </a:xfrm>
          <a:custGeom>
            <a:avLst/>
            <a:gdLst/>
            <a:ahLst/>
            <a:cxnLst/>
            <a:rect l="l" t="t" r="r" b="b"/>
            <a:pathLst>
              <a:path w="3366770" h="3016250">
                <a:moveTo>
                  <a:pt x="3366516" y="0"/>
                </a:moveTo>
                <a:lnTo>
                  <a:pt x="0" y="0"/>
                </a:lnTo>
                <a:lnTo>
                  <a:pt x="0" y="3015995"/>
                </a:lnTo>
                <a:lnTo>
                  <a:pt x="3366516" y="3015995"/>
                </a:lnTo>
                <a:lnTo>
                  <a:pt x="33665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1291" y="3685032"/>
            <a:ext cx="3366770" cy="301625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91440" marR="0" lvl="0" indent="0" defTabSz="914400" eaLnBrk="1" fontAlgn="auto" latinLnBrk="0" hangingPunct="1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Physical</a:t>
            </a:r>
            <a:r>
              <a:rPr kumimoji="0" sz="1400" b="1" i="0" u="sng" strike="noStrike" kern="0" cap="none" spc="-7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kumimoji="0" sz="1400" b="1" i="0" u="sng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Development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0040" marR="676275" lvl="0" indent="-228600" defTabSz="914400" eaLnBrk="1" fontAlgn="auto" latinLnBrk="0" hangingPunct="1">
              <a:lnSpc>
                <a:spcPct val="100000"/>
              </a:lnSpc>
              <a:spcBef>
                <a:spcPts val="122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20040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Speedwork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over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5,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10,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20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metres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(4-</a:t>
            </a:r>
            <a:r>
              <a:rPr kumimoji="0" sz="12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6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repetitions)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0040" marR="0" lvl="0" indent="-2286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20040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Speedwork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(co-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ordination)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0040" marR="276225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20040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Emphasize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aerobic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development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onset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growth</a:t>
            </a:r>
            <a:r>
              <a:rPr kumimoji="0" sz="12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spurt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004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20040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Agility</a:t>
            </a:r>
            <a:r>
              <a:rPr kumimoji="0" sz="12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work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004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20040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flexibility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mobility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004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20040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Core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strength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resistance</a:t>
            </a:r>
            <a:r>
              <a:rPr kumimoji="0" sz="12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training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exercises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004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20040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Reaction</a:t>
            </a:r>
            <a:r>
              <a:rPr kumimoji="0" sz="12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work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004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20040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Monitor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diet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hydration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0040" marR="104775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20040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Two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plus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hours</a:t>
            </a:r>
            <a:r>
              <a:rPr kumimoji="0" sz="12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sleep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prior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midnight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with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average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8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hours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sleep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per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night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18770" marR="0" lvl="0" indent="-227329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18770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Monitor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growth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every</a:t>
            </a:r>
            <a:r>
              <a:rPr kumimoji="0" sz="12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three</a:t>
            </a:r>
            <a:r>
              <a:rPr kumimoji="0" sz="12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months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247888" y="4253484"/>
            <a:ext cx="3185160" cy="2447925"/>
          </a:xfrm>
          <a:custGeom>
            <a:avLst/>
            <a:gdLst/>
            <a:ahLst/>
            <a:cxnLst/>
            <a:rect l="l" t="t" r="r" b="b"/>
            <a:pathLst>
              <a:path w="3185159" h="2447925">
                <a:moveTo>
                  <a:pt x="3185159" y="0"/>
                </a:moveTo>
                <a:lnTo>
                  <a:pt x="0" y="0"/>
                </a:lnTo>
                <a:lnTo>
                  <a:pt x="0" y="2447543"/>
                </a:lnTo>
                <a:lnTo>
                  <a:pt x="3185159" y="2447543"/>
                </a:lnTo>
                <a:lnTo>
                  <a:pt x="318515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247888" y="4253484"/>
            <a:ext cx="3185160" cy="244792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92710" marR="0" lvl="0" indent="0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sng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Psychological</a:t>
            </a:r>
            <a:r>
              <a:rPr kumimoji="0" sz="1200" b="1" i="0" u="sng" strike="noStrike" kern="0" cap="none" spc="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kumimoji="0" sz="1200" b="1" i="0" u="sng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Development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1310" marR="0" lvl="0" indent="-228600" defTabSz="914400" eaLnBrk="1" fontAlgn="auto" latinLnBrk="0" hangingPunct="1">
              <a:lnSpc>
                <a:spcPct val="100000"/>
              </a:lnSpc>
              <a:spcBef>
                <a:spcPts val="133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2131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self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talk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131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2131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concentration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exercise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131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2131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Continue</a:t>
            </a:r>
            <a:r>
              <a:rPr kumimoji="0" sz="10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positive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reinforcement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131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2131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mental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preparation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131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2131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managing</a:t>
            </a:r>
            <a:r>
              <a:rPr kumimoji="0" sz="10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distractions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131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2131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detailed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use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setting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131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2131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imagery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self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executing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perfect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131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technique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131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8"/>
              <a:tabLst>
                <a:tab pos="32131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parking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re-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focusin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1310" marR="135255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8"/>
              <a:tabLst>
                <a:tab pos="321310" algn="l"/>
              </a:tabLst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Motivate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players to work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independently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away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from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field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19405" marR="0" lvl="0" indent="-22669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8"/>
              <a:tabLst>
                <a:tab pos="31940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career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planning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19405" marR="0" lvl="0" indent="-22669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8"/>
              <a:tabLst>
                <a:tab pos="31940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relaxation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exercises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4036" rIns="0" bIns="0" rtlCol="0">
            <a:spAutoFit/>
          </a:bodyPr>
          <a:lstStyle/>
          <a:p>
            <a:pPr marL="1717675">
              <a:lnSpc>
                <a:spcPct val="100000"/>
              </a:lnSpc>
              <a:spcBef>
                <a:spcPts val="100"/>
              </a:spcBef>
            </a:pPr>
            <a:r>
              <a:rPr spc="-90" dirty="0"/>
              <a:t>Training</a:t>
            </a:r>
            <a:r>
              <a:rPr spc="-190" dirty="0"/>
              <a:t> </a:t>
            </a:r>
            <a:r>
              <a:rPr dirty="0"/>
              <a:t>to</a:t>
            </a:r>
            <a:r>
              <a:rPr spc="-165" dirty="0"/>
              <a:t> </a:t>
            </a:r>
            <a:r>
              <a:rPr spc="-55" dirty="0"/>
              <a:t>Compete</a:t>
            </a:r>
            <a:r>
              <a:rPr spc="-190" dirty="0"/>
              <a:t> </a:t>
            </a:r>
            <a:r>
              <a:rPr spc="-10" dirty="0"/>
              <a:t>Guidelines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86867" y="1112901"/>
            <a:ext cx="11013440" cy="414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this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phase,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players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should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training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5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or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more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times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per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week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plus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one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game.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Sessions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should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1.5</a:t>
            </a:r>
            <a:r>
              <a:rPr kumimoji="0" sz="1800" b="1" i="0" u="none" strike="noStrike" kern="0" cap="none" spc="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- 2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hours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length.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Games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should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11-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aside.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total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number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games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 an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outdoor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season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should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20-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25.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Teams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should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exposed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tested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local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US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showcase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events.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129539" lvl="0" indent="0" defTabSz="914400" eaLnBrk="1" fontAlgn="auto" latinLnBrk="0" hangingPunct="1">
              <a:lnSpc>
                <a:spcPct val="100000"/>
              </a:lnSpc>
              <a:spcBef>
                <a:spcPts val="21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Coaches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this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level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must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charismatic,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experienced,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knowledgeable,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have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managerial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expertise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a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disciplinarian.</a:t>
            </a:r>
            <a:r>
              <a:rPr kumimoji="0" sz="1800" b="1" i="0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Coaches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must</a:t>
            </a:r>
            <a:r>
              <a:rPr kumimoji="0" sz="1800" b="1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also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show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respect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player,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promote</a:t>
            </a:r>
            <a:r>
              <a:rPr kumimoji="0" sz="1800" b="1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values</a:t>
            </a:r>
            <a:r>
              <a:rPr kumimoji="0" sz="18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such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as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honesty,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sacrifice,</a:t>
            </a:r>
            <a:r>
              <a:rPr kumimoji="0" sz="1800" b="1" i="0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solidarity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fair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play.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players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this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level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must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high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on;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teamwork,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preparation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winning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duels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field.</a:t>
            </a:r>
            <a:r>
              <a:rPr kumimoji="0" sz="18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Late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developers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must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given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opportunities.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Look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8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perfect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technique</a:t>
            </a:r>
            <a:r>
              <a:rPr kumimoji="0" sz="1800" b="1" i="0" u="none" strike="noStrike" kern="0" cap="none" spc="-7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tactics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enthusiasm.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 competitiveness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winning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mentality.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21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recommended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practice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allotment</a:t>
            </a:r>
            <a:r>
              <a:rPr kumimoji="0" sz="1800" b="1" i="0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time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is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as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follows: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8110855" lvl="0" indent="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15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mins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warm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up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15-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20mins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small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sided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6731634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25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mins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Activity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(Functional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or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Phase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8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Play)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25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Mins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8v8-</a:t>
            </a:r>
            <a:r>
              <a:rPr kumimoji="0" sz="18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11v11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105655" y="176784"/>
            <a:ext cx="7604759" cy="6322060"/>
            <a:chOff x="4105655" y="176784"/>
            <a:chExt cx="7604759" cy="6322060"/>
          </a:xfrm>
        </p:grpSpPr>
        <p:sp>
          <p:nvSpPr>
            <p:cNvPr id="3" name="object 3"/>
            <p:cNvSpPr/>
            <p:nvPr/>
          </p:nvSpPr>
          <p:spPr>
            <a:xfrm>
              <a:off x="4111751" y="182880"/>
              <a:ext cx="7592695" cy="6309360"/>
            </a:xfrm>
            <a:custGeom>
              <a:avLst/>
              <a:gdLst/>
              <a:ahLst/>
              <a:cxnLst/>
              <a:rect l="l" t="t" r="r" b="b"/>
              <a:pathLst>
                <a:path w="7592695" h="6309360">
                  <a:moveTo>
                    <a:pt x="7592568" y="0"/>
                  </a:moveTo>
                  <a:lnTo>
                    <a:pt x="0" y="0"/>
                  </a:lnTo>
                  <a:lnTo>
                    <a:pt x="0" y="6309360"/>
                  </a:lnTo>
                  <a:lnTo>
                    <a:pt x="7592568" y="6309360"/>
                  </a:lnTo>
                  <a:lnTo>
                    <a:pt x="75925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4111751" y="182880"/>
              <a:ext cx="7592695" cy="6309360"/>
            </a:xfrm>
            <a:custGeom>
              <a:avLst/>
              <a:gdLst/>
              <a:ahLst/>
              <a:cxnLst/>
              <a:rect l="l" t="t" r="r" b="b"/>
              <a:pathLst>
                <a:path w="7592695" h="6309360">
                  <a:moveTo>
                    <a:pt x="0" y="6309360"/>
                  </a:moveTo>
                  <a:lnTo>
                    <a:pt x="7592568" y="6309360"/>
                  </a:lnTo>
                  <a:lnTo>
                    <a:pt x="7592568" y="0"/>
                  </a:lnTo>
                  <a:lnTo>
                    <a:pt x="0" y="0"/>
                  </a:lnTo>
                  <a:lnTo>
                    <a:pt x="0" y="630936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6179311" y="204343"/>
            <a:ext cx="17411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sng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Technical</a:t>
            </a:r>
            <a:r>
              <a:rPr kumimoji="0" sz="1400" b="1" i="0" u="sng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kumimoji="0" sz="1400" b="1" i="0" u="sng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Development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04461" y="725551"/>
            <a:ext cx="328485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265" marR="0" lvl="0" indent="-342265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42265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Mastery: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42265" marR="0" lvl="1" indent="-34226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342265" algn="l"/>
              </a:tabLst>
              <a:defRPr/>
            </a:pP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Repetition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skills on a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daily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routine</a:t>
            </a:r>
            <a:r>
              <a:rPr kumimoji="0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(dribbling-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91761" y="1274445"/>
            <a:ext cx="330707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volleying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defending).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54965" marR="0" lvl="0" indent="-34226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35496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Learning</a:t>
            </a:r>
            <a:r>
              <a:rPr kumimoji="0" sz="12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basic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skills</a:t>
            </a:r>
            <a:r>
              <a:rPr kumimoji="0" sz="1200" b="0" i="0" u="none" strike="noStrike" kern="0" cap="none" spc="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under</a:t>
            </a:r>
            <a:r>
              <a:rPr kumimoji="0" sz="12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pressure</a:t>
            </a:r>
            <a:r>
              <a:rPr kumimoji="0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from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04461" y="2005965"/>
            <a:ext cx="3604895" cy="405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265" marR="0" lvl="0" indent="-342265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342265" algn="l"/>
              </a:tabLst>
              <a:defRPr/>
            </a:pP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Using</a:t>
            </a:r>
            <a:r>
              <a:rPr kumimoji="0" sz="1200" b="0" i="1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both</a:t>
            </a:r>
            <a:r>
              <a:rPr kumimoji="0" sz="1200" b="0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feet</a:t>
            </a:r>
            <a:r>
              <a:rPr kumimoji="0" sz="1200" b="0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</a:t>
            </a:r>
            <a:r>
              <a:rPr kumimoji="0" sz="1200" b="0" i="1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all</a:t>
            </a:r>
            <a:r>
              <a:rPr kumimoji="0" sz="1200" b="0" i="1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times.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2.</a:t>
            </a:r>
            <a:r>
              <a:rPr kumimoji="0" sz="1200" b="0" i="0" u="none" strike="noStrike" kern="0" cap="none" spc="114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Progression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ball: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86385" marR="245110" lvl="0" indent="-2870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8638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running</a:t>
            </a:r>
            <a:r>
              <a:rPr kumimoji="0" sz="1200" b="0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dribbling</a:t>
            </a:r>
            <a:r>
              <a:rPr kumimoji="0" sz="12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and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where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field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use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this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skill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863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8638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change</a:t>
            </a:r>
            <a:r>
              <a:rPr kumimoji="0" sz="12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pace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863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86385" algn="l"/>
              </a:tabLst>
              <a:defRPr/>
            </a:pP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Work</a:t>
            </a:r>
            <a:r>
              <a:rPr kumimoji="0" sz="1200" b="0" i="1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200" b="0" i="1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position</a:t>
            </a:r>
            <a:r>
              <a:rPr kumimoji="0" sz="1200" b="0" i="1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specialization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3.</a:t>
            </a:r>
            <a:r>
              <a:rPr kumimoji="0" sz="1200" b="0" i="0" u="none" strike="noStrike" kern="0" cap="none" spc="1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Transmission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 the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ball: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42265" marR="0" lvl="0" indent="-34226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34226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technique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heading</a:t>
            </a:r>
            <a:r>
              <a:rPr kumimoji="0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power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42900" marR="508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342900" algn="l"/>
              </a:tabLst>
              <a:defRPr/>
            </a:pP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Controlling</a:t>
            </a:r>
            <a:r>
              <a:rPr kumimoji="0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that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travels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air (first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touch)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lofted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pass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42265" marR="0" lvl="0" indent="-34226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342265" algn="l"/>
              </a:tabLst>
              <a:defRPr/>
            </a:pP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Increase</a:t>
            </a:r>
            <a:r>
              <a:rPr kumimoji="0" sz="1200" b="0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passing</a:t>
            </a:r>
            <a:r>
              <a:rPr kumimoji="0" sz="1200" b="0" i="1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range</a:t>
            </a:r>
            <a:r>
              <a:rPr kumimoji="0" sz="1200" b="0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200" b="0" i="1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30-35</a:t>
            </a:r>
            <a:r>
              <a:rPr kumimoji="0" sz="1200" b="0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metres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42265" marR="0" lvl="0" indent="-34226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34226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combination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42265" marR="0" lvl="0" indent="-342265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34226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Continue</a:t>
            </a:r>
            <a:r>
              <a:rPr kumimoji="0" sz="12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wing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4.</a:t>
            </a:r>
            <a:r>
              <a:rPr kumimoji="0" sz="1200" b="1" i="0" u="none" strike="noStrike" kern="0" cap="none" spc="1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Shooting: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863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8638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Shoot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variety</a:t>
            </a:r>
            <a:r>
              <a:rPr kumimoji="0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surfaces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863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8638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Shoot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from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variety</a:t>
            </a:r>
            <a:r>
              <a:rPr kumimoji="0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distances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863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8638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Shoot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from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variety</a:t>
            </a:r>
            <a:r>
              <a:rPr kumimoji="0" sz="12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angles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863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8638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shooting</a:t>
            </a:r>
            <a:r>
              <a:rPr kumimoji="0" sz="12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accuracy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863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8638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decision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making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front</a:t>
            </a:r>
            <a:r>
              <a:rPr kumimoji="0" sz="12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goal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863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8638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understanding</a:t>
            </a:r>
            <a:r>
              <a:rPr kumimoji="0" sz="12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following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up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shot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goal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863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8638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sequence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dribbling</a:t>
            </a:r>
            <a:r>
              <a:rPr kumimoji="0" sz="12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shooting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863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8638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choice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accuracy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shot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09261" y="1091310"/>
            <a:ext cx="35090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Coerver,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juggling,</a:t>
            </a:r>
            <a:r>
              <a:rPr kumimoji="0" sz="12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shooting,</a:t>
            </a:r>
            <a:r>
              <a:rPr kumimoji="0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heading,</a:t>
            </a:r>
            <a:r>
              <a:rPr kumimoji="0" sz="1200" b="0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passing,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crossing,</a:t>
            </a:r>
            <a:r>
              <a:rPr kumimoji="0" sz="1800" b="0" i="0" u="none" strike="noStrike" kern="0" cap="none" spc="-15" normalizeH="0" baseline="-11574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ymbol"/>
                <a:cs typeface="Symbol"/>
              </a:rPr>
              <a:t></a:t>
            </a:r>
            <a:endParaRPr kumimoji="0" sz="1800" b="0" i="0" u="none" strike="noStrike" kern="0" cap="none" spc="0" normalizeH="0" baseline="-11574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09261" y="1640204"/>
            <a:ext cx="35090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opponent</a:t>
            </a:r>
            <a:r>
              <a:rPr kumimoji="0" sz="12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(1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vs.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1,</a:t>
            </a:r>
            <a:r>
              <a:rPr kumimoji="0" sz="12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</a:t>
            </a:r>
            <a:r>
              <a:rPr kumimoji="0" sz="12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vs.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</a:t>
            </a:r>
            <a:r>
              <a:rPr kumimoji="0" sz="12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5</a:t>
            </a:r>
            <a:r>
              <a:rPr kumimoji="0" sz="12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vs.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5</a:t>
            </a:r>
            <a:r>
              <a:rPr kumimoji="0" sz="12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going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75" normalizeH="0" baseline="-11574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ymbol"/>
                <a:cs typeface="Symbol"/>
              </a:rPr>
              <a:t></a:t>
            </a:r>
            <a:endParaRPr kumimoji="0" sz="1800" b="0" i="0" u="none" strike="noStrike" kern="0" cap="none" spc="0" normalizeH="0" baseline="-11574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ymbol"/>
              <a:cs typeface="Symbol"/>
            </a:endParaRPr>
          </a:p>
          <a:p>
            <a:pPr marL="381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goalkeeper).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897114" y="756030"/>
            <a:ext cx="3641090" cy="405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0510" marR="0" lvl="0" indent="-25781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AutoNum type="arabicPeriod" startAt="5"/>
              <a:tabLst>
                <a:tab pos="270510" algn="l"/>
              </a:tabLst>
              <a:defRPr/>
            </a:pP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Defending: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377190" lvl="1" indent="-2870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9908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jockeying,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delay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when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challenge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challenging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from</a:t>
            </a:r>
            <a:r>
              <a:rPr kumimoji="0" sz="12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different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angles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151130" lvl="1" indent="-2870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99085" algn="l"/>
              </a:tabLst>
              <a:defRPr/>
            </a:pP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recovery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body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between</a:t>
            </a:r>
            <a:r>
              <a:rPr kumimoji="0" sz="12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opponent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79375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200" b="0" i="1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defensive</a:t>
            </a:r>
            <a:r>
              <a:rPr kumimoji="0" sz="1200" b="0" i="1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headers</a:t>
            </a:r>
            <a:r>
              <a:rPr kumimoji="0" sz="1200" b="0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0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clearing</a:t>
            </a:r>
            <a:r>
              <a:rPr kumimoji="0" sz="1200" b="0" i="1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0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200" b="0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(no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heading</a:t>
            </a:r>
            <a:r>
              <a:rPr kumimoji="0" sz="1200" b="0" i="1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</a:t>
            </a:r>
            <a:r>
              <a:rPr kumimoji="0" sz="1200" b="0" i="1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u13s)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99085" algn="l"/>
              </a:tabLst>
              <a:defRPr/>
            </a:pP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200" b="0" i="1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0" i="1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200" b="0" i="1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understanding</a:t>
            </a:r>
            <a:r>
              <a:rPr kumimoji="0" sz="1200" b="0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0" i="1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zonal</a:t>
            </a:r>
            <a:r>
              <a:rPr kumimoji="0" sz="1200" b="0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defense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9908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split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vision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opponent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9908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understanding</a:t>
            </a:r>
            <a:r>
              <a:rPr kumimoji="0" sz="12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team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compactness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9908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decision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when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how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intercept</a:t>
            </a:r>
            <a:r>
              <a:rPr kumimoji="0" sz="12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0" indent="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99085" algn="l"/>
              </a:tabLst>
              <a:defRPr/>
            </a:pP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2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proper</a:t>
            </a:r>
            <a:r>
              <a:rPr kumimoji="0" sz="12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distances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between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defending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unit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99085" algn="l"/>
              </a:tabLst>
              <a:defRPr/>
            </a:pP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200" b="0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high,</a:t>
            </a:r>
            <a:r>
              <a:rPr kumimoji="0" sz="1200" b="0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medium</a:t>
            </a:r>
            <a:r>
              <a:rPr kumimoji="0" sz="1200" b="0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0" i="1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low</a:t>
            </a:r>
            <a:r>
              <a:rPr kumimoji="0" sz="1200" b="0" i="1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pressure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99085" algn="l"/>
              </a:tabLst>
              <a:defRPr/>
            </a:pP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200" b="0" i="1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0" i="1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offside</a:t>
            </a:r>
            <a:r>
              <a:rPr kumimoji="0" sz="1200" b="0" i="1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trap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9908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last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line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dropping</a:t>
            </a:r>
            <a:r>
              <a:rPr kumimoji="0" sz="12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vertical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99085" algn="l"/>
              </a:tabLst>
              <a:defRPr/>
            </a:pP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200" b="0" i="1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recovery</a:t>
            </a:r>
            <a:r>
              <a:rPr kumimoji="0" sz="1200" b="0" i="1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runs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99085" algn="l"/>
              </a:tabLst>
              <a:defRPr/>
            </a:pP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Educate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players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switching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from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zonal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man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man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box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9908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ways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blocking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crosses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shots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99085" algn="l"/>
              </a:tabLst>
              <a:defRPr/>
            </a:pP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200" b="0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re-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positioning</a:t>
            </a:r>
            <a:r>
              <a:rPr kumimoji="0" sz="1200" b="0" i="1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if</a:t>
            </a:r>
            <a:r>
              <a:rPr kumimoji="0" sz="1200" b="0" i="1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counter</a:t>
            </a:r>
            <a:r>
              <a:rPr kumimoji="0" sz="1200" b="0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attack</a:t>
            </a:r>
            <a:r>
              <a:rPr kumimoji="0" sz="1200" b="0" i="1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is</a:t>
            </a:r>
            <a:r>
              <a:rPr kumimoji="0" sz="1200" b="0" i="1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played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99085" algn="l"/>
              </a:tabLst>
              <a:defRPr/>
            </a:pP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200" b="0" i="1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pressure</a:t>
            </a:r>
            <a:r>
              <a:rPr kumimoji="0" sz="1200" b="0" i="1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200" b="0" i="1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pressurize</a:t>
            </a:r>
            <a:r>
              <a:rPr kumimoji="0" sz="1200" b="0" i="1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200" b="0" i="1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counter</a:t>
            </a:r>
            <a:r>
              <a:rPr kumimoji="0" sz="1200" b="0" i="1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attack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73379" y="1290827"/>
            <a:ext cx="3200400" cy="5201920"/>
          </a:xfrm>
          <a:custGeom>
            <a:avLst/>
            <a:gdLst/>
            <a:ahLst/>
            <a:cxnLst/>
            <a:rect l="l" t="t" r="r" b="b"/>
            <a:pathLst>
              <a:path w="3200400" h="5201920">
                <a:moveTo>
                  <a:pt x="3200399" y="0"/>
                </a:moveTo>
                <a:lnTo>
                  <a:pt x="0" y="0"/>
                </a:lnTo>
                <a:lnTo>
                  <a:pt x="0" y="5201412"/>
                </a:lnTo>
                <a:lnTo>
                  <a:pt x="3200399" y="5201412"/>
                </a:lnTo>
                <a:lnTo>
                  <a:pt x="32003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3379" y="1290827"/>
            <a:ext cx="3200400" cy="520192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90805" marR="0" lvl="0" indent="0" defTabSz="914400" eaLnBrk="1" fontAlgn="auto" latinLnBrk="0" hangingPunct="1">
              <a:lnSpc>
                <a:spcPct val="100000"/>
              </a:lnSpc>
              <a:spcBef>
                <a:spcPts val="2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heavy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Tactical</a:t>
            </a:r>
            <a:r>
              <a:rPr kumimoji="0" sz="1400" b="1" i="0" u="heavy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kumimoji="0" sz="1400" b="1" i="0" u="heavy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Development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705" marR="208915" lvl="0" indent="-342900" defTabSz="914400" eaLnBrk="1" fontAlgn="auto" latinLnBrk="0" hangingPunct="1">
              <a:lnSpc>
                <a:spcPct val="100000"/>
              </a:lnSpc>
              <a:spcBef>
                <a:spcPts val="122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705" algn="l"/>
              </a:tabLst>
              <a:defRPr/>
            </a:pP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Using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1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wall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pass</a:t>
            </a:r>
            <a:r>
              <a:rPr kumimoji="0" sz="11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1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attack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under</a:t>
            </a:r>
            <a:r>
              <a:rPr kumimoji="0" sz="11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pressure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(combination</a:t>
            </a:r>
            <a:r>
              <a:rPr kumimoji="0" sz="11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plays)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705" marR="172085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705" algn="l"/>
              </a:tabLst>
              <a:defRPr/>
            </a:pP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Building</a:t>
            </a:r>
            <a:r>
              <a:rPr kumimoji="0" sz="11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up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attack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from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central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wide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positions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runs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into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box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070" marR="0" lvl="0" indent="-342265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070" algn="l"/>
              </a:tabLst>
              <a:defRPr/>
            </a:pP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Team</a:t>
            </a:r>
            <a:r>
              <a:rPr kumimoji="0" sz="11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building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using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4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functional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lines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070" marR="0" lvl="0" indent="-34226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070" algn="l"/>
              </a:tabLst>
              <a:defRPr/>
            </a:pP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Perfect</a:t>
            </a:r>
            <a:r>
              <a:rPr kumimoji="0" sz="11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switching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 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070" marR="0" lvl="0" indent="-34226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070" algn="l"/>
              </a:tabLst>
              <a:defRPr/>
            </a:pP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Perfect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penetrating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passes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1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overlap</a:t>
            </a:r>
            <a:r>
              <a:rPr kumimoji="0" sz="11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runs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070" marR="0" lvl="0" indent="-34226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070" algn="l"/>
              </a:tabLst>
              <a:defRPr/>
            </a:pP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1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wing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070" marR="0" lvl="0" indent="-34226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070" algn="l"/>
              </a:tabLst>
              <a:defRPr/>
            </a:pP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1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creating</a:t>
            </a:r>
            <a:r>
              <a:rPr kumimoji="0" sz="11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space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070" marR="0" lvl="0" indent="-34226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070" algn="l"/>
              </a:tabLst>
              <a:defRPr/>
            </a:pP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Use</a:t>
            </a:r>
            <a:r>
              <a:rPr kumimoji="0" sz="11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defenders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1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overlapping</a:t>
            </a:r>
            <a:r>
              <a:rPr kumimoji="0" sz="11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situations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070" marR="0" lvl="0" indent="-34226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070" algn="l"/>
              </a:tabLst>
              <a:defRPr/>
            </a:pP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set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plays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705" marR="210185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705" algn="l"/>
              </a:tabLst>
              <a:defRPr/>
            </a:pP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eam</a:t>
            </a:r>
            <a:r>
              <a:rPr kumimoji="0" sz="1100" b="1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tactics</a:t>
            </a:r>
            <a:r>
              <a:rPr kumimoji="0" sz="1100" b="1" i="1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using</a:t>
            </a:r>
            <a:r>
              <a:rPr kumimoji="0" sz="1100" b="1" i="1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8</a:t>
            </a:r>
            <a:r>
              <a:rPr kumimoji="0" sz="1100" b="1" i="1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vs. 3,</a:t>
            </a:r>
            <a:r>
              <a:rPr kumimoji="0" sz="1100" b="1" i="1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6</a:t>
            </a:r>
            <a:r>
              <a:rPr kumimoji="0" sz="1100" b="1" i="1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vs. 5</a:t>
            </a:r>
            <a:r>
              <a:rPr kumimoji="0" sz="1100" b="1" i="1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100" b="1" i="1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5</a:t>
            </a:r>
            <a:r>
              <a:rPr kumimoji="0" sz="1100" b="1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vs. </a:t>
            </a:r>
            <a:r>
              <a:rPr kumimoji="0" sz="1100" b="1" i="1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5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(combined</a:t>
            </a:r>
            <a:r>
              <a:rPr kumimoji="0" sz="1100" b="1" i="1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</a:t>
            </a:r>
            <a:r>
              <a:rPr kumimoji="0" sz="1100" b="1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100" b="1" i="1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creating</a:t>
            </a:r>
            <a:r>
              <a:rPr kumimoji="0" sz="1100" b="1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space)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705" marR="455295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705" algn="l"/>
              </a:tabLst>
              <a:defRPr/>
            </a:pP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Zonal</a:t>
            </a:r>
            <a:r>
              <a:rPr kumimoji="0" sz="11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marking</a:t>
            </a:r>
            <a:r>
              <a:rPr kumimoji="0" sz="11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defending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proper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spacing</a:t>
            </a:r>
            <a:r>
              <a:rPr kumimoji="0" sz="11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between</a:t>
            </a:r>
            <a:r>
              <a:rPr kumimoji="0" sz="11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players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705" marR="51435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705" algn="l"/>
              </a:tabLst>
              <a:defRPr/>
            </a:pP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Re-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possessing</a:t>
            </a:r>
            <a:r>
              <a:rPr kumimoji="0" sz="11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1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as</a:t>
            </a:r>
            <a:r>
              <a:rPr kumimoji="0" sz="11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team</a:t>
            </a:r>
            <a:r>
              <a:rPr kumimoji="0" sz="11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(team 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defending)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070" marR="0" lvl="0" indent="-342265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070" algn="l"/>
              </a:tabLst>
              <a:defRPr/>
            </a:pP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1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team</a:t>
            </a:r>
            <a:r>
              <a:rPr kumimoji="0" sz="11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compactness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705" marR="20066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705" algn="l"/>
              </a:tabLst>
              <a:defRPr/>
            </a:pP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Perfect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high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pressure,</a:t>
            </a:r>
            <a:r>
              <a:rPr kumimoji="0" sz="11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medium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pressure</a:t>
            </a:r>
            <a:r>
              <a:rPr kumimoji="0" sz="11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low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pressure</a:t>
            </a:r>
            <a:r>
              <a:rPr kumimoji="0" sz="11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as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team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070" marR="0" lvl="0" indent="-34226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070" algn="l"/>
              </a:tabLst>
              <a:defRPr/>
            </a:pP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recovery</a:t>
            </a:r>
            <a:r>
              <a:rPr kumimoji="0" sz="11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runs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counter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attacks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705" marR="51943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705" algn="l"/>
              </a:tabLst>
              <a:defRPr/>
            </a:pP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Perfect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pressure</a:t>
            </a:r>
            <a:r>
              <a:rPr kumimoji="0" sz="11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prevent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counter</a:t>
            </a:r>
            <a:r>
              <a:rPr kumimoji="0" sz="11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attack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070" marR="0" lvl="0" indent="-34226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070" algn="l"/>
              </a:tabLst>
              <a:defRPr/>
            </a:pPr>
            <a:r>
              <a:rPr kumimoji="0" sz="1100" b="1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Full-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sided</a:t>
            </a:r>
            <a:r>
              <a:rPr kumimoji="0" sz="1100" b="1" i="1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work</a:t>
            </a:r>
            <a:r>
              <a:rPr kumimoji="0" sz="1100" b="1" i="1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(11</a:t>
            </a:r>
            <a:r>
              <a:rPr kumimoji="0" sz="1100" b="1" i="1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vs. 11)</a:t>
            </a:r>
            <a:r>
              <a:rPr kumimoji="0" sz="1100" b="1" i="1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100" b="1" i="1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tactical</a:t>
            </a:r>
            <a:r>
              <a:rPr kumimoji="0" sz="1100" b="1" i="1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speed</a:t>
            </a:r>
            <a:r>
              <a:rPr kumimoji="0" sz="1100" b="1" i="1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705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attack</a:t>
            </a:r>
            <a:r>
              <a:rPr kumimoji="0" sz="1100" b="1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100" b="1" i="1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100" b="1" i="1" u="none" strike="noStrike" kern="0" cap="none" spc="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defense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070" marR="0" lvl="0" indent="-34226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18"/>
              <a:tabLst>
                <a:tab pos="433070" algn="l"/>
              </a:tabLst>
              <a:defRPr/>
            </a:pP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Perfect</a:t>
            </a:r>
            <a:r>
              <a:rPr kumimoji="0" sz="11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decision</a:t>
            </a:r>
            <a:r>
              <a:rPr kumimoji="0" sz="11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making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705" marR="259079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18"/>
              <a:tabLst>
                <a:tab pos="433705" algn="l"/>
              </a:tabLst>
              <a:defRPr/>
            </a:pP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High</a:t>
            </a:r>
            <a:r>
              <a:rPr kumimoji="0" sz="11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level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 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competition</a:t>
            </a:r>
            <a:r>
              <a:rPr kumimoji="0" sz="11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1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test their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skills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under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pressure.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73379" y="182879"/>
            <a:ext cx="2813685" cy="862965"/>
          </a:xfrm>
          <a:custGeom>
            <a:avLst/>
            <a:gdLst/>
            <a:ahLst/>
            <a:cxnLst/>
            <a:rect l="l" t="t" r="r" b="b"/>
            <a:pathLst>
              <a:path w="2813685" h="862965">
                <a:moveTo>
                  <a:pt x="2813304" y="0"/>
                </a:moveTo>
                <a:lnTo>
                  <a:pt x="0" y="0"/>
                </a:lnTo>
                <a:lnTo>
                  <a:pt x="0" y="862584"/>
                </a:lnTo>
                <a:lnTo>
                  <a:pt x="2813304" y="862584"/>
                </a:lnTo>
                <a:lnTo>
                  <a:pt x="28133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373379" y="182879"/>
            <a:ext cx="2813685" cy="86296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299085" marR="295910" indent="39370">
              <a:lnSpc>
                <a:spcPct val="100000"/>
              </a:lnSpc>
              <a:spcBef>
                <a:spcPts val="235"/>
              </a:spcBef>
            </a:pPr>
            <a:r>
              <a:rPr sz="2000" b="1" spc="-20" dirty="0">
                <a:latin typeface="Calibri"/>
                <a:cs typeface="Calibri"/>
              </a:rPr>
              <a:t>Training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to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Compete </a:t>
            </a:r>
            <a:r>
              <a:rPr sz="2000" b="1" dirty="0">
                <a:latin typeface="Calibri"/>
                <a:cs typeface="Calibri"/>
              </a:rPr>
              <a:t>Phase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Areas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of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Focus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147304" y="192023"/>
            <a:ext cx="3386454" cy="3063240"/>
          </a:xfrm>
          <a:custGeom>
            <a:avLst/>
            <a:gdLst/>
            <a:ahLst/>
            <a:cxnLst/>
            <a:rect l="l" t="t" r="r" b="b"/>
            <a:pathLst>
              <a:path w="3386454" h="3063240">
                <a:moveTo>
                  <a:pt x="3386328" y="0"/>
                </a:moveTo>
                <a:lnTo>
                  <a:pt x="0" y="0"/>
                </a:lnTo>
                <a:lnTo>
                  <a:pt x="0" y="3063240"/>
                </a:lnTo>
                <a:lnTo>
                  <a:pt x="3386328" y="3063240"/>
                </a:lnTo>
                <a:lnTo>
                  <a:pt x="33863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47304" y="192023"/>
            <a:ext cx="3386454" cy="306324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92710" marR="0" lvl="0" indent="0" defTabSz="914400" eaLnBrk="1" fontAlgn="auto" latinLnBrk="0" hangingPunct="1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heavy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Goalkeeping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79095" marR="0" lvl="0" indent="-286385" defTabSz="91440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379095" algn="l"/>
              </a:tabLst>
              <a:defRPr/>
            </a:pP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Perfect</a:t>
            </a:r>
            <a:r>
              <a:rPr kumimoji="0" sz="12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positioning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7909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379095" algn="l"/>
              </a:tabLst>
              <a:defRPr/>
            </a:pP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Perfect</a:t>
            </a:r>
            <a:r>
              <a:rPr kumimoji="0" sz="12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footwork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7909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379095" algn="l"/>
              </a:tabLst>
              <a:defRPr/>
            </a:pP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Perfect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all</a:t>
            </a:r>
            <a:r>
              <a:rPr kumimoji="0" sz="12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dives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7909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379095" algn="l"/>
              </a:tabLst>
              <a:defRPr/>
            </a:pP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Perfect</a:t>
            </a:r>
            <a:r>
              <a:rPr kumimoji="0" sz="12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handling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balls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from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all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heights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79095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angles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79095" marR="0" lvl="0" indent="-286385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379095" algn="l"/>
              </a:tabLst>
              <a:defRPr/>
            </a:pP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Perfect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diving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feet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opponent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7909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379095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reading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space</a:t>
            </a:r>
            <a:r>
              <a:rPr kumimoji="0" sz="12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behind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defenders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7909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379095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handling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crossed</a:t>
            </a:r>
            <a:r>
              <a:rPr kumimoji="0" sz="12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7909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379095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1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distribution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7909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379095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courage,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confidence</a:t>
            </a:r>
            <a:r>
              <a:rPr kumimoji="0" sz="12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concentration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79095" marR="270510" lvl="0" indent="-2870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379095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interaction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between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goalkeeper</a:t>
            </a:r>
            <a:r>
              <a:rPr kumimoji="0" sz="12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teammates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7909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379095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decision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making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set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7909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379095" algn="l"/>
              </a:tabLst>
              <a:defRPr/>
            </a:pP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Perfect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goal-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kick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147304" y="3482340"/>
            <a:ext cx="3366770" cy="3230880"/>
          </a:xfrm>
          <a:custGeom>
            <a:avLst/>
            <a:gdLst/>
            <a:ahLst/>
            <a:cxnLst/>
            <a:rect l="l" t="t" r="r" b="b"/>
            <a:pathLst>
              <a:path w="3366770" h="3230879">
                <a:moveTo>
                  <a:pt x="3366515" y="0"/>
                </a:moveTo>
                <a:lnTo>
                  <a:pt x="0" y="0"/>
                </a:lnTo>
                <a:lnTo>
                  <a:pt x="0" y="3230880"/>
                </a:lnTo>
                <a:lnTo>
                  <a:pt x="3366515" y="3230880"/>
                </a:lnTo>
                <a:lnTo>
                  <a:pt x="33665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47304" y="3482340"/>
            <a:ext cx="3366770" cy="32308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92710" marR="0" lvl="0" indent="0" defTabSz="914400" eaLnBrk="1" fontAlgn="auto" latinLnBrk="0" hangingPunct="1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heavy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Social/</a:t>
            </a:r>
            <a:r>
              <a:rPr kumimoji="0" sz="1200" b="1" i="0" u="heavy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kumimoji="0" sz="1200" b="1" i="0" u="heavy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Emotional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5609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5609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Individual</a:t>
            </a:r>
            <a:r>
              <a:rPr kumimoji="0" sz="12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feedback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5609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5609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interpersonal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skills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1" i="0" u="none" strike="noStrike" kern="0" cap="none" spc="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teamwork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5609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5609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discipline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structure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5609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5609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Sports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Personality 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Test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5609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5609" algn="l"/>
              </a:tabLst>
              <a:defRPr/>
            </a:pP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Team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spirit,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team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togetherness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 a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will</a:t>
            </a:r>
            <a:r>
              <a:rPr kumimoji="0" sz="12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5609" marR="0" lvl="0" indent="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win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is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vital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5609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6"/>
              <a:tabLst>
                <a:tab pos="435609" algn="l"/>
              </a:tabLst>
              <a:defRPr/>
            </a:pP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Integrate</a:t>
            </a:r>
            <a:r>
              <a:rPr kumimoji="0" sz="12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sport,</a:t>
            </a:r>
            <a:r>
              <a:rPr kumimoji="0" sz="12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career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life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5609" marR="258445" lvl="0" indent="-34353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6"/>
              <a:tabLst>
                <a:tab pos="435609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Provide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positive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reinforcement</a:t>
            </a:r>
            <a:r>
              <a:rPr kumimoji="0" sz="12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timely assessments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5609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6"/>
              <a:tabLst>
                <a:tab pos="435609" algn="l"/>
              </a:tabLst>
              <a:defRPr/>
            </a:pP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Perfect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discipline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structure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5609" marR="104775" lvl="0" indent="-34353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6"/>
              <a:tabLst>
                <a:tab pos="435609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Engage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2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input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decision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making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from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5609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6"/>
              <a:tabLst>
                <a:tab pos="435609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1" i="0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Leadership</a:t>
            </a:r>
            <a:r>
              <a:rPr kumimoji="0" sz="12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skills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5609" marR="526415" lvl="0" indent="-34353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6"/>
              <a:tabLst>
                <a:tab pos="435609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coaching,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refereeing</a:t>
            </a:r>
            <a:r>
              <a:rPr kumimoji="0" sz="12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role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modelling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5609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6"/>
              <a:tabLst>
                <a:tab pos="435609" algn="l"/>
              </a:tabLst>
              <a:defRPr/>
            </a:pP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Team</a:t>
            </a:r>
            <a:r>
              <a:rPr kumimoji="0" sz="12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Bonding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Activity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65320" y="2823972"/>
            <a:ext cx="3091180" cy="861060"/>
          </a:xfrm>
          <a:prstGeom prst="rect">
            <a:avLst/>
          </a:prstGeom>
          <a:solidFill>
            <a:srgbClr val="FFFFFF"/>
          </a:solidFill>
          <a:ln w="9144">
            <a:solidFill>
              <a:srgbClr val="000000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2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Training</a:t>
            </a:r>
            <a:r>
              <a:rPr kumimoji="0" sz="20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2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Compete</a:t>
            </a:r>
            <a:r>
              <a:rPr kumimoji="0" sz="20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Phase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Areas</a:t>
            </a:r>
            <a:r>
              <a:rPr kumimoji="0" sz="2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2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Focus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05968" y="2956560"/>
            <a:ext cx="3368040" cy="3232785"/>
            <a:chOff x="505968" y="2956560"/>
            <a:chExt cx="3368040" cy="3232785"/>
          </a:xfrm>
        </p:grpSpPr>
        <p:sp>
          <p:nvSpPr>
            <p:cNvPr id="8" name="object 8"/>
            <p:cNvSpPr/>
            <p:nvPr/>
          </p:nvSpPr>
          <p:spPr>
            <a:xfrm>
              <a:off x="505968" y="2956560"/>
              <a:ext cx="3368040" cy="3232785"/>
            </a:xfrm>
            <a:custGeom>
              <a:avLst/>
              <a:gdLst/>
              <a:ahLst/>
              <a:cxnLst/>
              <a:rect l="l" t="t" r="r" b="b"/>
              <a:pathLst>
                <a:path w="3368040" h="3232785">
                  <a:moveTo>
                    <a:pt x="3368039" y="0"/>
                  </a:moveTo>
                  <a:lnTo>
                    <a:pt x="0" y="0"/>
                  </a:lnTo>
                  <a:lnTo>
                    <a:pt x="0" y="3232404"/>
                  </a:lnTo>
                  <a:lnTo>
                    <a:pt x="3368039" y="3232404"/>
                  </a:lnTo>
                  <a:lnTo>
                    <a:pt x="33680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" name="object 9"/>
            <p:cNvSpPr/>
            <p:nvPr/>
          </p:nvSpPr>
          <p:spPr>
            <a:xfrm>
              <a:off x="597877" y="3188335"/>
              <a:ext cx="1632585" cy="12700"/>
            </a:xfrm>
            <a:custGeom>
              <a:avLst/>
              <a:gdLst/>
              <a:ahLst/>
              <a:cxnLst/>
              <a:rect l="l" t="t" r="r" b="b"/>
              <a:pathLst>
                <a:path w="1632585" h="12700">
                  <a:moveTo>
                    <a:pt x="1632242" y="0"/>
                  </a:moveTo>
                  <a:lnTo>
                    <a:pt x="0" y="0"/>
                  </a:lnTo>
                  <a:lnTo>
                    <a:pt x="0" y="12191"/>
                  </a:lnTo>
                  <a:lnTo>
                    <a:pt x="1632242" y="12191"/>
                  </a:lnTo>
                  <a:lnTo>
                    <a:pt x="163224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05968" y="2956560"/>
            <a:ext cx="3368040" cy="323278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91440" marR="0" lvl="0" indent="0" defTabSz="914400" eaLnBrk="1" fontAlgn="auto" latinLnBrk="0" hangingPunct="1">
              <a:lnSpc>
                <a:spcPct val="100000"/>
              </a:lnSpc>
              <a:spcBef>
                <a:spcPts val="2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Physical</a:t>
            </a:r>
            <a:r>
              <a:rPr kumimoji="0" sz="1400" b="1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Development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122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Vertical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jump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(power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strength)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Aerobic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base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(beep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test)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202565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Acceleration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speed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(40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meter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test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sensors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every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5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meters)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Springing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bounding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(Italian</a:t>
            </a:r>
            <a:r>
              <a:rPr kumimoji="0" sz="12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Bosco</a:t>
            </a:r>
            <a:r>
              <a:rPr kumimoji="0" sz="12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Test)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29591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Strength</a:t>
            </a:r>
            <a:r>
              <a:rPr kumimoji="0" sz="12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1" i="0" u="none" strike="noStrike" kern="0" cap="none" spc="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conditioning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with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individual 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plan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Maintain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improve</a:t>
            </a:r>
            <a:r>
              <a:rPr kumimoji="0" sz="12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fitness</a:t>
            </a:r>
            <a:r>
              <a:rPr kumimoji="0" sz="12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recovery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365125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Highly</a:t>
            </a:r>
            <a:r>
              <a:rPr kumimoji="0" sz="12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individualized</a:t>
            </a:r>
            <a:r>
              <a:rPr kumimoji="0" sz="1200" b="1" i="0" u="none" strike="noStrike" kern="0" cap="none" spc="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programs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based</a:t>
            </a:r>
            <a:r>
              <a:rPr kumimoji="0" sz="12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position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specialization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Monitor</a:t>
            </a:r>
            <a:r>
              <a:rPr kumimoji="0" sz="12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flexibility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Monitor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diet,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hydration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sleep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habits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Speed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explosiveness</a:t>
            </a:r>
            <a:r>
              <a:rPr kumimoji="0" sz="12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ball.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335915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Educate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players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2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injury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prevention 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recovery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05968" y="542544"/>
            <a:ext cx="3185160" cy="2293620"/>
          </a:xfrm>
          <a:custGeom>
            <a:avLst/>
            <a:gdLst/>
            <a:ahLst/>
            <a:cxnLst/>
            <a:rect l="l" t="t" r="r" b="b"/>
            <a:pathLst>
              <a:path w="3185160" h="2293620">
                <a:moveTo>
                  <a:pt x="3185160" y="0"/>
                </a:moveTo>
                <a:lnTo>
                  <a:pt x="0" y="0"/>
                </a:lnTo>
                <a:lnTo>
                  <a:pt x="0" y="2293619"/>
                </a:lnTo>
                <a:lnTo>
                  <a:pt x="3185160" y="2293619"/>
                </a:lnTo>
                <a:lnTo>
                  <a:pt x="31851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5968" y="542544"/>
            <a:ext cx="3185160" cy="229362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91440" marR="0" lvl="0" indent="0" defTabSz="914400" eaLnBrk="1" fontAlgn="auto" latinLnBrk="0" hangingPunct="1">
              <a:lnSpc>
                <a:spcPct val="100000"/>
              </a:lnSpc>
              <a:spcBef>
                <a:spcPts val="2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sng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Psychological</a:t>
            </a:r>
            <a:r>
              <a:rPr kumimoji="0" sz="1400" b="1" i="0" u="sng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kumimoji="0" sz="1400" b="1" i="0" u="sng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Development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134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relaxation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anxiety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control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self-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talk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Take</a:t>
            </a:r>
            <a:r>
              <a:rPr kumimoji="0" sz="12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responsibility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decision</a:t>
            </a:r>
            <a:r>
              <a:rPr kumimoji="0" sz="12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making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1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mental</a:t>
            </a:r>
            <a:r>
              <a:rPr kumimoji="0" sz="12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preparation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Manage</a:t>
            </a:r>
            <a:r>
              <a:rPr kumimoji="0" sz="12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distractions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1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setting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1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imagery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86106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Training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targets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are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set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within competitive</a:t>
            </a:r>
            <a:r>
              <a:rPr kumimoji="0" sz="1200" b="1" i="0" u="none" strike="noStrike" kern="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1751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8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0A8945C-2EAB-5E8B-21DB-66443FD20F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36187"/>
            <a:ext cx="12192000" cy="6994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623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17164" y="4730496"/>
            <a:ext cx="3183890" cy="1416050"/>
          </a:xfrm>
          <a:prstGeom prst="rect">
            <a:avLst/>
          </a:prstGeom>
          <a:solidFill>
            <a:srgbClr val="FFFFFF"/>
          </a:solidFill>
          <a:ln w="12192">
            <a:solidFill>
              <a:srgbClr val="00000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90805" marR="0" lvl="0" indent="0" defTabSz="914400" eaLnBrk="1" fontAlgn="auto" latinLnBrk="0" hangingPunct="1">
              <a:lnSpc>
                <a:spcPct val="100000"/>
              </a:lnSpc>
              <a:spcBef>
                <a:spcPts val="2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sng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Physical</a:t>
            </a:r>
            <a:r>
              <a:rPr kumimoji="0" sz="12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kumimoji="0" sz="1200" b="1" i="0" u="sng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Development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276860" lvl="0" indent="-34353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Basic</a:t>
            </a:r>
            <a:r>
              <a:rPr kumimoji="0" sz="10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Movements</a:t>
            </a:r>
            <a:r>
              <a:rPr kumimoji="0" sz="1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–Running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Jumping,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Hopping, Skipping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353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Basic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motor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skills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353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Agility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353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Balance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353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Co-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ordination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simple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movements,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338059" y="1318260"/>
            <a:ext cx="4685030" cy="5201920"/>
          </a:xfrm>
          <a:custGeom>
            <a:avLst/>
            <a:gdLst/>
            <a:ahLst/>
            <a:cxnLst/>
            <a:rect l="l" t="t" r="r" b="b"/>
            <a:pathLst>
              <a:path w="4685030" h="5201920">
                <a:moveTo>
                  <a:pt x="4684776" y="0"/>
                </a:moveTo>
                <a:lnTo>
                  <a:pt x="0" y="0"/>
                </a:lnTo>
                <a:lnTo>
                  <a:pt x="0" y="5201412"/>
                </a:lnTo>
                <a:lnTo>
                  <a:pt x="4684776" y="5201412"/>
                </a:lnTo>
                <a:lnTo>
                  <a:pt x="46847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38059" y="1318260"/>
            <a:ext cx="4685030" cy="520192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92710" marR="0" lvl="0" indent="0" defTabSz="914400" eaLnBrk="1" fontAlgn="auto" latinLnBrk="0" hangingPunct="1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sng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Technical</a:t>
            </a:r>
            <a:r>
              <a:rPr kumimoji="0" sz="1200" b="1" i="0" u="sng" strike="noStrike" kern="0" cap="none" spc="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kumimoji="0" sz="1200" b="1" i="0" u="sng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Development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92710" marR="0" lvl="0" indent="0" defTabSz="914400" eaLnBrk="1" fontAlgn="auto" latinLnBrk="0" hangingPunct="1">
              <a:lnSpc>
                <a:spcPct val="100000"/>
              </a:lnSpc>
              <a:spcBef>
                <a:spcPts val="12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manipulation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techniques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5609" marR="0" lvl="0" indent="-342900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5609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Mastery: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930" marR="111760" lvl="1" indent="-2870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93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Dribbling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manipulating</a:t>
            </a:r>
            <a:r>
              <a:rPr kumimoji="0" sz="10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0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both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feet ie.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Coerver</a:t>
            </a:r>
            <a:r>
              <a:rPr kumimoji="0" sz="10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method.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Imagination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creativity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is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vital.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930" marR="551180" lvl="1" indent="-2870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930" algn="l"/>
              </a:tabLst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Controlling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ground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000" b="1" i="0" u="none" strike="noStrike" kern="0" cap="none" spc="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both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feet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different surfaces.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Control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–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Look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-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juggling.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42265" marR="2869565" lvl="0" indent="-342265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342265" algn="l"/>
              </a:tabLst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Progression</a:t>
            </a:r>
            <a:r>
              <a:rPr kumimoji="0" sz="10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000" b="1" i="0" u="none" strike="noStrike" kern="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Ball: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86385" marR="2897505" lvl="1" indent="-286385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28638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Shielding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ball.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Turning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Feints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change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direction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Running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5609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5609" algn="l"/>
              </a:tabLst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Transmission</a:t>
            </a:r>
            <a:r>
              <a:rPr kumimoji="0" sz="1000" b="1" i="0" u="none" strike="noStrike" kern="0" cap="none" spc="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0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Ball: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Passing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partner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using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inside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outside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feet,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up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3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versus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5609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5609" algn="l"/>
              </a:tabLst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Shooting: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Shooting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both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feet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chip,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bent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shot,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volley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Turning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shooting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Scoring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goals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nets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(fun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aspect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freedom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expression)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Focus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accuracy</a:t>
            </a:r>
            <a:r>
              <a:rPr kumimoji="0" sz="1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shot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5609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5609" algn="l"/>
              </a:tabLst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Defending: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1v1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defending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pressure</a:t>
            </a:r>
            <a:r>
              <a:rPr kumimoji="0" sz="10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opponent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closing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space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challenging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</a:t>
            </a:r>
            <a:r>
              <a:rPr kumimoji="0" sz="10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jockeying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 concept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goal-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side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watching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opponent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when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intercept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individual</a:t>
            </a:r>
            <a:r>
              <a:rPr kumimoji="0" sz="10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marking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around</a:t>
            </a:r>
            <a:r>
              <a:rPr kumimoji="0" sz="10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area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35908" y="182879"/>
            <a:ext cx="3183890" cy="1370330"/>
          </a:xfrm>
          <a:prstGeom prst="rect">
            <a:avLst/>
          </a:prstGeom>
          <a:solidFill>
            <a:srgbClr val="FFFFFF"/>
          </a:solidFill>
          <a:ln w="9144">
            <a:solidFill>
              <a:srgbClr val="00000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91440" marR="0" lvl="0" indent="0" defTabSz="914400" eaLnBrk="1" fontAlgn="auto" latinLnBrk="0" hangingPunct="1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sng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Psychological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37820" marR="0" lvl="0" indent="-246379" defTabSz="914400" eaLnBrk="1" fontAlgn="auto" latinLnBrk="0" hangingPunct="1">
              <a:lnSpc>
                <a:spcPct val="100000"/>
              </a:lnSpc>
              <a:spcBef>
                <a:spcPts val="1325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33782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Make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choices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solve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problems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37820" marR="0" lvl="0" indent="-246379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33782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concept</a:t>
            </a:r>
            <a:r>
              <a:rPr kumimoji="0" sz="1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team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versus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team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18770" marR="0" lvl="0" indent="-227329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318770" algn="l"/>
              </a:tabLst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Concentration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focus on</a:t>
            </a:r>
            <a:r>
              <a:rPr kumimoji="0" sz="1000" b="1" i="0" u="none" strike="noStrike" kern="0" cap="none" spc="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0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task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18770" marR="0" lvl="0" indent="-227329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31877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Have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players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provide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input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18770" marR="0" lvl="0" indent="-227329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318770" algn="l"/>
              </a:tabLst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Confidence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77368" y="2426207"/>
            <a:ext cx="3240405" cy="1663064"/>
          </a:xfrm>
          <a:custGeom>
            <a:avLst/>
            <a:gdLst/>
            <a:ahLst/>
            <a:cxnLst/>
            <a:rect l="l" t="t" r="r" b="b"/>
            <a:pathLst>
              <a:path w="3240404" h="1663064">
                <a:moveTo>
                  <a:pt x="3240023" y="0"/>
                </a:moveTo>
                <a:lnTo>
                  <a:pt x="0" y="0"/>
                </a:lnTo>
                <a:lnTo>
                  <a:pt x="0" y="1662683"/>
                </a:lnTo>
                <a:lnTo>
                  <a:pt x="3240023" y="1662683"/>
                </a:lnTo>
                <a:lnTo>
                  <a:pt x="324002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7368" y="2426207"/>
            <a:ext cx="3240405" cy="1663064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90805" marR="0" lvl="0" indent="0" defTabSz="914400" eaLnBrk="1" fontAlgn="auto" latinLnBrk="0" hangingPunct="1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heavy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Social/</a:t>
            </a:r>
            <a:r>
              <a:rPr kumimoji="0" sz="1200" b="1" i="0" u="heavy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kumimoji="0" sz="1200" b="1" i="0" u="heavy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Emotional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070" marR="0" lvl="0" indent="-342265" defTabSz="914400" eaLnBrk="1" fontAlgn="auto" latinLnBrk="0" hangingPunct="1">
              <a:lnSpc>
                <a:spcPct val="100000"/>
              </a:lnSpc>
              <a:spcBef>
                <a:spcPts val="121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07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Cooperation</a:t>
            </a:r>
            <a:r>
              <a:rPr kumimoji="0" sz="1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others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070" marR="0" lvl="0" indent="-34226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07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Receive</a:t>
            </a:r>
            <a:r>
              <a:rPr kumimoji="0" sz="10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positive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reinforcement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070" marR="0" lvl="0" indent="-34226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07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Following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basic</a:t>
            </a:r>
            <a:r>
              <a:rPr kumimoji="0" sz="10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rules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070" marR="0" lvl="0" indent="-34226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07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Accepting</a:t>
            </a:r>
            <a:r>
              <a:rPr kumimoji="0" sz="1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loss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070" marR="0" lvl="0" indent="-34226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07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Listening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coach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070" marR="0" lvl="0" indent="-34226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07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Making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new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friends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070" marR="0" lvl="0" indent="-34226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07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Having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Fun!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35908" y="2627376"/>
            <a:ext cx="3183890" cy="862965"/>
          </a:xfrm>
          <a:prstGeom prst="rect">
            <a:avLst/>
          </a:prstGeom>
          <a:solidFill>
            <a:srgbClr val="FFFFFF"/>
          </a:solidFill>
          <a:ln w="9144">
            <a:solidFill>
              <a:srgbClr val="000000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Active</a:t>
            </a:r>
            <a:r>
              <a:rPr kumimoji="0" sz="20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Start</a:t>
            </a:r>
            <a:r>
              <a:rPr kumimoji="0" sz="20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Phase</a:t>
            </a:r>
            <a:r>
              <a:rPr kumimoji="0" sz="20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Areas</a:t>
            </a:r>
            <a:r>
              <a:rPr kumimoji="0" sz="20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Focus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5001" y="-36829"/>
            <a:ext cx="685419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0" dirty="0"/>
              <a:t>Fundamentals</a:t>
            </a:r>
            <a:r>
              <a:rPr spc="-229" dirty="0"/>
              <a:t> </a:t>
            </a:r>
            <a:r>
              <a:rPr spc="-10" dirty="0"/>
              <a:t>Guidelines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4563" y="1387221"/>
            <a:ext cx="11863705" cy="4964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these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ages,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players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should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training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2-3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times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per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week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plus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one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game.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800" b="1" i="0" u="none" strike="noStrike" kern="0" cap="none" spc="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size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3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or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lighter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size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4</a:t>
            </a:r>
            <a:r>
              <a:rPr kumimoji="0" sz="18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</a:t>
            </a:r>
            <a:r>
              <a:rPr kumimoji="0" sz="18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U8-U9,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size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4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or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lighter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size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5</a:t>
            </a:r>
            <a:r>
              <a:rPr kumimoji="0" sz="18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U10,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or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futsal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should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used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training.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Competition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games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should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4-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aside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7-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aside,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based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their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age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Ontario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Soccer</a:t>
            </a:r>
            <a:r>
              <a:rPr kumimoji="0" sz="18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Development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Matrix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recommendations.</a:t>
            </a:r>
            <a:r>
              <a:rPr kumimoji="0" sz="1800" b="1" i="0" u="none" strike="noStrike" kern="0" cap="none" spc="38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total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number</a:t>
            </a:r>
            <a:r>
              <a:rPr kumimoji="0" sz="18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games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outdoor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season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should</a:t>
            </a:r>
            <a:r>
              <a:rPr kumimoji="0" sz="18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16-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20.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This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is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learning</a:t>
            </a:r>
            <a:r>
              <a:rPr kumimoji="0" sz="18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stage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football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is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fun. It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takes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ten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years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extensive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training</a:t>
            </a:r>
            <a:r>
              <a:rPr kumimoji="0" sz="1800" b="1" i="0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excel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any</a:t>
            </a:r>
            <a:r>
              <a:rPr kumimoji="0" sz="18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sport.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All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these</a:t>
            </a:r>
            <a:r>
              <a:rPr kumimoji="0" sz="1800" b="1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key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factors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relate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field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players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goalkeepers.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173990" lvl="0" indent="0" defTabSz="914400" eaLnBrk="1" fontAlgn="auto" latinLnBrk="0" hangingPunct="1">
              <a:lnSpc>
                <a:spcPct val="100000"/>
              </a:lnSpc>
              <a:spcBef>
                <a:spcPts val="21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Coaches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this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level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should</a:t>
            </a:r>
            <a:r>
              <a:rPr kumimoji="0" sz="18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very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enthusiastic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promote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fun/passion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aspect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players.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They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must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understand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children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able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influence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players.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They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must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join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training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sessions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motivate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young players.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Do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not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start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position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specialization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as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it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creates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emotional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stress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affects physical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development.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Rotate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the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players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around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various</a:t>
            </a:r>
            <a:r>
              <a:rPr kumimoji="0" sz="18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positions.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Begin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teaching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technical</a:t>
            </a:r>
            <a:r>
              <a:rPr kumimoji="0" sz="18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elements</a:t>
            </a:r>
            <a:r>
              <a:rPr kumimoji="0" sz="1800" b="1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lots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small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games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technical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conditions,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due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short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attention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spans.</a:t>
            </a:r>
            <a:r>
              <a:rPr kumimoji="0" sz="18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Have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players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master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do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not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one-touch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soccer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due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limited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contacts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ball.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21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Practice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time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allotment</a:t>
            </a:r>
            <a:r>
              <a:rPr kumimoji="0" sz="18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should</a:t>
            </a:r>
            <a:r>
              <a:rPr kumimoji="0" sz="1800" b="1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as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follows: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15-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20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mins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warm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up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15-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20</a:t>
            </a:r>
            <a:r>
              <a:rPr kumimoji="0" sz="18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mins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small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sided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8291195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15-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25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mins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Activity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(random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practise) 20-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25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Mins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3v3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4v4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908" y="5041391"/>
            <a:ext cx="3183890" cy="1584960"/>
          </a:xfrm>
          <a:prstGeom prst="rect">
            <a:avLst/>
          </a:prstGeom>
          <a:solidFill>
            <a:srgbClr val="FFFFFF"/>
          </a:solidFill>
          <a:ln w="12192">
            <a:solidFill>
              <a:srgbClr val="00000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91440" marR="0" lvl="0" indent="0" defTabSz="914400" eaLnBrk="1" fontAlgn="auto" latinLnBrk="0" hangingPunct="1">
              <a:lnSpc>
                <a:spcPct val="100000"/>
              </a:lnSpc>
              <a:spcBef>
                <a:spcPts val="2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sng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Physical</a:t>
            </a:r>
            <a:r>
              <a:rPr kumimoji="0" sz="1200" b="1" i="0" u="sng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kumimoji="0" sz="1200" b="1" i="0" u="sng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Development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975" marR="293370" lvl="0" indent="-34353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97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Running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style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(arm</a:t>
            </a:r>
            <a:r>
              <a:rPr kumimoji="0" sz="1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movement,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leg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movement,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head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position)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Turning,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change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direction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agility.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Vertical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jump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Basic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motor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skills</a:t>
            </a:r>
            <a:r>
              <a:rPr kumimoji="0" sz="1000" b="1" i="0" u="none" strike="noStrike" kern="0" cap="none" spc="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(learning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anticipate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ball)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Balance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while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control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Co-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ordination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while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running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338059" y="1597152"/>
            <a:ext cx="4685030" cy="5029200"/>
          </a:xfrm>
          <a:custGeom>
            <a:avLst/>
            <a:gdLst/>
            <a:ahLst/>
            <a:cxnLst/>
            <a:rect l="l" t="t" r="r" b="b"/>
            <a:pathLst>
              <a:path w="4685030" h="5029200">
                <a:moveTo>
                  <a:pt x="4684776" y="0"/>
                </a:moveTo>
                <a:lnTo>
                  <a:pt x="0" y="0"/>
                </a:lnTo>
                <a:lnTo>
                  <a:pt x="0" y="5029200"/>
                </a:lnTo>
                <a:lnTo>
                  <a:pt x="4684776" y="5029200"/>
                </a:lnTo>
                <a:lnTo>
                  <a:pt x="46847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38059" y="1597152"/>
            <a:ext cx="4685030" cy="502920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92710" marR="0" lvl="0" indent="0" defTabSz="914400" eaLnBrk="1" fontAlgn="auto" latinLnBrk="0" hangingPunct="1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sng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Technical</a:t>
            </a:r>
            <a:r>
              <a:rPr kumimoji="0" sz="1200" b="1" i="0" u="sng" strike="noStrike" kern="0" cap="none" spc="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kumimoji="0" sz="1200" b="1" i="0" u="sng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Development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5609" marR="0" lvl="0" indent="-342900" defTabSz="914400" eaLnBrk="1" fontAlgn="auto" latinLnBrk="0" hangingPunct="1">
              <a:lnSpc>
                <a:spcPct val="100000"/>
              </a:lnSpc>
              <a:spcBef>
                <a:spcPts val="1205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5609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Mastery: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930" marR="111760" lvl="1" indent="-28702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93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Dribbling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manipulating</a:t>
            </a:r>
            <a:r>
              <a:rPr kumimoji="0" sz="10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0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both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feet ie.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Coerver</a:t>
            </a:r>
            <a:r>
              <a:rPr kumimoji="0" sz="10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method.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Imagination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creativity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is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vital.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930" marR="551180" lvl="1" indent="-2870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930" algn="l"/>
              </a:tabLst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Controlling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ground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000" b="1" i="0" u="none" strike="noStrike" kern="0" cap="none" spc="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both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feet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different surfaces.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Control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–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Look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-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juggling.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42265" marR="2869565" lvl="0" indent="-342265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342265" algn="l"/>
              </a:tabLst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Progression</a:t>
            </a:r>
            <a:r>
              <a:rPr kumimoji="0" sz="10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000" b="1" i="0" u="none" strike="noStrike" kern="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Ball: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86385" marR="2897505" lvl="1" indent="-286385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28638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Shielding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ball.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Turning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000" b="1" i="0" u="none" strike="noStrike" kern="0" cap="none" spc="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Feints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change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direction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Running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5609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5609" algn="l"/>
              </a:tabLst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Transmission</a:t>
            </a:r>
            <a:r>
              <a:rPr kumimoji="0" sz="1000" b="1" i="0" u="none" strike="noStrike" kern="0" cap="none" spc="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0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Ball: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Passing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partner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using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inside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outside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feet,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up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3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versus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5609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5609" algn="l"/>
              </a:tabLst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Shooting: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Shooting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both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feet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chip,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bent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shot,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volley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Turning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shooting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Scoring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goals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nets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(fun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aspect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freedom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expression)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Focus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accuracy</a:t>
            </a:r>
            <a:r>
              <a:rPr kumimoji="0" sz="1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shot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5609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5609" algn="l"/>
              </a:tabLst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Defending: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1v1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defending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pressure</a:t>
            </a:r>
            <a:r>
              <a:rPr kumimoji="0" sz="10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opponent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closing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space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challenging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</a:t>
            </a:r>
            <a:r>
              <a:rPr kumimoji="0" sz="10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jockeying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 concept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goal-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side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watching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opponent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when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intercept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6294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836294" algn="l"/>
              </a:tabLst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individual</a:t>
            </a:r>
            <a:r>
              <a:rPr kumimoji="0" sz="10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marking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around</a:t>
            </a:r>
            <a:r>
              <a:rPr kumimoji="0" sz="1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area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77368" y="182879"/>
            <a:ext cx="3240405" cy="3124200"/>
          </a:xfrm>
          <a:custGeom>
            <a:avLst/>
            <a:gdLst/>
            <a:ahLst/>
            <a:cxnLst/>
            <a:rect l="l" t="t" r="r" b="b"/>
            <a:pathLst>
              <a:path w="3240404" h="3124200">
                <a:moveTo>
                  <a:pt x="3240023" y="0"/>
                </a:moveTo>
                <a:lnTo>
                  <a:pt x="0" y="0"/>
                </a:lnTo>
                <a:lnTo>
                  <a:pt x="0" y="3124200"/>
                </a:lnTo>
                <a:lnTo>
                  <a:pt x="3240023" y="3124200"/>
                </a:lnTo>
                <a:lnTo>
                  <a:pt x="324002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7368" y="182879"/>
            <a:ext cx="3240405" cy="312420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90805" marR="0" lvl="0" indent="0" defTabSz="914400" eaLnBrk="1" fontAlgn="auto" latinLnBrk="0" hangingPunct="1">
              <a:lnSpc>
                <a:spcPct val="100000"/>
              </a:lnSpc>
              <a:spcBef>
                <a:spcPts val="2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300" b="1" i="0" u="heavy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Goalkeeping</a:t>
            </a:r>
            <a:endParaRPr kumimoji="0" sz="13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4390" marR="0" lvl="0" indent="-286385" defTabSz="914400" eaLnBrk="1" fontAlgn="auto" latinLnBrk="0" hangingPunct="1">
              <a:lnSpc>
                <a:spcPct val="100000"/>
              </a:lnSpc>
              <a:spcBef>
                <a:spcPts val="158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83439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Goalkeepers</a:t>
            </a:r>
            <a:r>
              <a:rPr kumimoji="0" sz="10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fielding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handling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4390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83439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distribution</a:t>
            </a:r>
            <a:r>
              <a:rPr kumimoji="0" sz="10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000" b="1" i="0" u="none" strike="noStrike" kern="0" cap="none" spc="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hands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feet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4390" marR="0" lvl="0" indent="-286385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83439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footwork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agility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4390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83439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stance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4390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83439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side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dive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4390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83439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diving</a:t>
            </a:r>
            <a:r>
              <a:rPr kumimoji="0" sz="10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feet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attacker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4390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83439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ability to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take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goalkick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4390" marR="264160" lvl="0" indent="-2870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83439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 goalkeeper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supporting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defence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4390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83439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sweeper-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keeper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role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2485" marR="0" lvl="0" indent="-28448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83248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communication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skills</a:t>
            </a:r>
            <a:r>
              <a:rPr kumimoji="0" sz="1000" b="1" i="0" u="none" strike="noStrike" kern="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439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teammates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1850" marR="299085" lvl="0" indent="-28448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11"/>
              <a:tabLst>
                <a:tab pos="83439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positioning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around</a:t>
            </a:r>
            <a:r>
              <a:rPr kumimoji="0" sz="10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	goal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area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31850" marR="189865" lvl="0" indent="-28448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11"/>
              <a:tabLst>
                <a:tab pos="83439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positioning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communication 	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set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plays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35908" y="182879"/>
            <a:ext cx="3183890" cy="1831975"/>
          </a:xfrm>
          <a:prstGeom prst="rect">
            <a:avLst/>
          </a:prstGeom>
          <a:solidFill>
            <a:srgbClr val="FFFFFF"/>
          </a:solidFill>
          <a:ln w="9144">
            <a:solidFill>
              <a:srgbClr val="00000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91440" marR="0" lvl="0" indent="0" defTabSz="914400" eaLnBrk="1" fontAlgn="auto" latinLnBrk="0" hangingPunct="1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sng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Tactical</a:t>
            </a:r>
            <a:r>
              <a:rPr kumimoji="0" sz="1200" b="1" i="0" u="sng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kumimoji="0" sz="1200" b="1" i="0" u="sng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Development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1325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versus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attacking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defender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going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goal.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triangles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support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creating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space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individual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combination</a:t>
            </a:r>
            <a:r>
              <a:rPr kumimoji="0" sz="1000" b="1" i="0" u="none" strike="noStrike" kern="0" cap="none" spc="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goal-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side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0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defending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wing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Small-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sided</a:t>
            </a:r>
            <a:r>
              <a:rPr kumimoji="0" sz="1000" b="1" i="0" u="none" strike="noStrike" kern="0" cap="none" spc="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games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000" b="1" i="0" u="none" strike="noStrike" kern="0" cap="none" spc="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no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goalkeepers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(3v3,</a:t>
            </a:r>
            <a:r>
              <a:rPr kumimoji="0" sz="1000" b="1" i="0" u="none" strike="noStrike" kern="0" cap="none" spc="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4v4)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Goalkeepers</a:t>
            </a:r>
            <a:r>
              <a:rPr kumimoji="0" sz="1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learning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protect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Training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small-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sided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games.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645907" y="89915"/>
            <a:ext cx="3240405" cy="1355090"/>
          </a:xfrm>
          <a:custGeom>
            <a:avLst/>
            <a:gdLst/>
            <a:ahLst/>
            <a:cxnLst/>
            <a:rect l="l" t="t" r="r" b="b"/>
            <a:pathLst>
              <a:path w="3240404" h="1355090">
                <a:moveTo>
                  <a:pt x="3240024" y="0"/>
                </a:moveTo>
                <a:lnTo>
                  <a:pt x="0" y="0"/>
                </a:lnTo>
                <a:lnTo>
                  <a:pt x="0" y="1354836"/>
                </a:lnTo>
                <a:lnTo>
                  <a:pt x="3240024" y="1354836"/>
                </a:lnTo>
                <a:lnTo>
                  <a:pt x="32400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45907" y="89915"/>
            <a:ext cx="3240405" cy="135509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92075" marR="0" lvl="0" indent="0" defTabSz="914400" eaLnBrk="1" fontAlgn="auto" latinLnBrk="0" hangingPunct="1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heavy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Social/</a:t>
            </a:r>
            <a:r>
              <a:rPr kumimoji="0" sz="1200" b="1" i="0" u="heavy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kumimoji="0" sz="1200" b="1" i="0" u="heavy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Emotional</a:t>
            </a:r>
            <a:r>
              <a:rPr kumimoji="0" sz="1200" b="1" i="0" u="heavy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kumimoji="0" sz="1200" b="1" i="0" u="heavy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Development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975" marR="0" lvl="0" indent="-342900" defTabSz="914400" eaLnBrk="1" fontAlgn="auto" latinLnBrk="0" hangingPunct="1">
              <a:lnSpc>
                <a:spcPct val="100000"/>
              </a:lnSpc>
              <a:spcBef>
                <a:spcPts val="121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97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Provide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problem-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solving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situations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field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975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97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Have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different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players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lead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activities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975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97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Have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players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provide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input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975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97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Receive</a:t>
            </a:r>
            <a:r>
              <a:rPr kumimoji="0" sz="10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positive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reinforcement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975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97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Leadership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skills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975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97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Team</a:t>
            </a:r>
            <a:r>
              <a:rPr kumimoji="0" sz="1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Bonding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Activity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35908" y="3096767"/>
            <a:ext cx="3183890" cy="862965"/>
          </a:xfrm>
          <a:prstGeom prst="rect">
            <a:avLst/>
          </a:prstGeom>
          <a:solidFill>
            <a:srgbClr val="FFFFFF"/>
          </a:solidFill>
          <a:ln w="9144">
            <a:solidFill>
              <a:srgbClr val="000000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1155700" marR="218440" lvl="0" indent="-929005" defTabSz="914400" eaLnBrk="1" fontAlgn="auto" latinLnBrk="0" hangingPunct="1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Fundamental</a:t>
            </a:r>
            <a:r>
              <a:rPr kumimoji="0" sz="2000" b="1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Phase</a:t>
            </a:r>
            <a:r>
              <a:rPr kumimoji="0" sz="2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Areas </a:t>
            </a:r>
            <a:r>
              <a:rPr kumimoji="0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2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Focus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20040" y="4328159"/>
            <a:ext cx="3183890" cy="1370330"/>
          </a:xfrm>
          <a:custGeom>
            <a:avLst/>
            <a:gdLst/>
            <a:ahLst/>
            <a:cxnLst/>
            <a:rect l="l" t="t" r="r" b="b"/>
            <a:pathLst>
              <a:path w="3183890" h="1370329">
                <a:moveTo>
                  <a:pt x="3183636" y="0"/>
                </a:moveTo>
                <a:lnTo>
                  <a:pt x="0" y="0"/>
                </a:lnTo>
                <a:lnTo>
                  <a:pt x="0" y="1370076"/>
                </a:lnTo>
                <a:lnTo>
                  <a:pt x="3183636" y="1370076"/>
                </a:lnTo>
                <a:lnTo>
                  <a:pt x="31836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0040" y="4328159"/>
            <a:ext cx="3183890" cy="13703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90805" marR="0" lvl="0" indent="0" defTabSz="914400" eaLnBrk="1" fontAlgn="auto" latinLnBrk="0" hangingPunct="1">
              <a:lnSpc>
                <a:spcPct val="100000"/>
              </a:lnSpc>
              <a:spcBef>
                <a:spcPts val="2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sng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Psychological</a:t>
            </a:r>
            <a:r>
              <a:rPr kumimoji="0" sz="1200" b="1" i="0" u="sng" strike="noStrike" kern="0" cap="none" spc="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kumimoji="0" sz="1200" b="1" i="0" u="sng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Development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705" marR="0" lvl="0" indent="-342900" defTabSz="914400" eaLnBrk="1" fontAlgn="auto" latinLnBrk="0" hangingPunct="1">
              <a:lnSpc>
                <a:spcPct val="100000"/>
              </a:lnSpc>
              <a:spcBef>
                <a:spcPts val="1325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70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relaxation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exercises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705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70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positive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self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talk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705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70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concentration</a:t>
            </a:r>
            <a:r>
              <a:rPr kumimoji="0" sz="10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exercises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705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70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setting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705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70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imagery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focus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during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4036" rIns="0" bIns="0" rtlCol="0">
            <a:spAutoFit/>
          </a:bodyPr>
          <a:lstStyle/>
          <a:p>
            <a:pPr marL="2601595">
              <a:lnSpc>
                <a:spcPct val="100000"/>
              </a:lnSpc>
              <a:spcBef>
                <a:spcPts val="100"/>
              </a:spcBef>
            </a:pPr>
            <a:r>
              <a:rPr dirty="0"/>
              <a:t>Learn</a:t>
            </a:r>
            <a:r>
              <a:rPr spc="-265" dirty="0"/>
              <a:t> </a:t>
            </a:r>
            <a:r>
              <a:rPr dirty="0"/>
              <a:t>to</a:t>
            </a:r>
            <a:r>
              <a:rPr spc="-229" dirty="0"/>
              <a:t> </a:t>
            </a:r>
            <a:r>
              <a:rPr spc="-110" dirty="0"/>
              <a:t>Train</a:t>
            </a:r>
            <a:r>
              <a:rPr spc="-195" dirty="0"/>
              <a:t> </a:t>
            </a:r>
            <a:r>
              <a:rPr spc="-20" dirty="0"/>
              <a:t>Guidelines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4563" y="1241297"/>
            <a:ext cx="11730355" cy="5513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556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this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phase,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players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should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training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3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times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per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week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sessions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90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minutes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length.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size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4</a:t>
            </a:r>
            <a:r>
              <a:rPr kumimoji="0" sz="18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or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lighter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size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5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soccer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or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size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5</a:t>
            </a:r>
            <a:r>
              <a:rPr kumimoji="0" sz="18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should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used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training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Games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should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1" i="0" u="none" strike="noStrike" kern="0" cap="none" spc="39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7</a:t>
            </a:r>
            <a:r>
              <a:rPr kumimoji="0" sz="18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a-side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or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9-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aside,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based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their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age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Ontario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Soccer Development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Matrix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recommendations. Introduce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offsides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situations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</a:t>
            </a:r>
            <a:r>
              <a:rPr kumimoji="0" sz="18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older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players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this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phase.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total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number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games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outdoor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season</a:t>
            </a:r>
            <a:r>
              <a:rPr kumimoji="0" sz="18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should</a:t>
            </a:r>
            <a:r>
              <a:rPr kumimoji="0" sz="18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16-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20.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This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starts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technical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stage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where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technique</a:t>
            </a:r>
            <a:r>
              <a:rPr kumimoji="0" sz="1800" b="1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must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worked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upon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daily.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1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5080" lvl="0" indent="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use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role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models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is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vital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this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stage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development.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Coaches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this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level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must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very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enthusiastic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sensitive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athletes.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They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join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training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sessions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motivate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young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players.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Encourage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decision-making,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creativity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emphasize</a:t>
            </a:r>
            <a:r>
              <a:rPr kumimoji="0" sz="1800" b="1" i="0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discipline.</a:t>
            </a:r>
            <a:r>
              <a:rPr kumimoji="0" sz="1800" b="1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Players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should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enjoy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co-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operative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(working</a:t>
            </a:r>
            <a:r>
              <a:rPr kumimoji="0" sz="1800" b="1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pairs)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learning</a:t>
            </a:r>
            <a:r>
              <a:rPr kumimoji="0" sz="1800" b="1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how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play.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players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this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age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must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high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on;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order,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discipline,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spirit,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communication,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creativeness,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aggression,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vision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passion</a:t>
            </a:r>
            <a:r>
              <a:rPr kumimoji="0" sz="18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game.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Pre-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puberty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growth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girls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can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start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early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during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this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phase.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Pre-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puberty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growth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will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start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boys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age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11</a:t>
            </a:r>
            <a:r>
              <a:rPr kumimoji="0" sz="18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finish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age 15.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7462520" lvl="0" indent="0" defTabSz="914400" eaLnBrk="1" fontAlgn="auto" latinLnBrk="0" hangingPunct="1">
              <a:lnSpc>
                <a:spcPct val="200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Practice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time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allotment</a:t>
            </a:r>
            <a:r>
              <a:rPr kumimoji="0" sz="18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should</a:t>
            </a:r>
            <a:r>
              <a:rPr kumimoji="0" sz="1800" b="1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as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follows: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15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mins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warm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up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15-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20</a:t>
            </a:r>
            <a:r>
              <a:rPr kumimoji="0" sz="18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mins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small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sided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6722109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25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mins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Activity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(Random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rather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than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Block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practise)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25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Mins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5v5-</a:t>
            </a:r>
            <a:r>
              <a:rPr kumimoji="0" sz="18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7v7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81044" y="4957571"/>
            <a:ext cx="3366770" cy="1507490"/>
          </a:xfrm>
          <a:prstGeom prst="rect">
            <a:avLst/>
          </a:prstGeom>
          <a:solidFill>
            <a:srgbClr val="FFFFFF"/>
          </a:solidFill>
          <a:ln w="12192">
            <a:solidFill>
              <a:srgbClr val="00000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91440" marR="0" lvl="0" indent="0" defTabSz="914400" eaLnBrk="1" fontAlgn="auto" latinLnBrk="0" hangingPunct="1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sng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Physical</a:t>
            </a:r>
            <a:r>
              <a:rPr kumimoji="0" sz="12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kumimoji="0" sz="1200" b="1" i="0" u="sng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Development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62915" marR="0" lvl="0" indent="-371475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Calibri"/>
              <a:buAutoNum type="arabicParenR"/>
              <a:tabLst>
                <a:tab pos="46291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Changing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direction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 relation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Running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backwards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turning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track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408940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Start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speed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mobility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linear,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lateral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multi-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directional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movement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endurance</a:t>
            </a:r>
            <a:r>
              <a:rPr kumimoji="0" sz="10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through</a:t>
            </a:r>
            <a:r>
              <a:rPr kumimoji="0" sz="10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soccer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activities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Agility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Balance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strength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through</a:t>
            </a:r>
            <a:r>
              <a:rPr kumimoji="0" sz="10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own-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body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weight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exercises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7252716" y="176784"/>
            <a:ext cx="4697095" cy="5675630"/>
            <a:chOff x="7252716" y="176784"/>
            <a:chExt cx="4697095" cy="5675630"/>
          </a:xfrm>
        </p:grpSpPr>
        <p:sp>
          <p:nvSpPr>
            <p:cNvPr id="4" name="object 4"/>
            <p:cNvSpPr/>
            <p:nvPr/>
          </p:nvSpPr>
          <p:spPr>
            <a:xfrm>
              <a:off x="7258812" y="182880"/>
              <a:ext cx="4685030" cy="5663565"/>
            </a:xfrm>
            <a:custGeom>
              <a:avLst/>
              <a:gdLst/>
              <a:ahLst/>
              <a:cxnLst/>
              <a:rect l="l" t="t" r="r" b="b"/>
              <a:pathLst>
                <a:path w="4685030" h="5663565">
                  <a:moveTo>
                    <a:pt x="4684776" y="0"/>
                  </a:moveTo>
                  <a:lnTo>
                    <a:pt x="0" y="0"/>
                  </a:lnTo>
                  <a:lnTo>
                    <a:pt x="0" y="5663184"/>
                  </a:lnTo>
                  <a:lnTo>
                    <a:pt x="4684776" y="5663184"/>
                  </a:lnTo>
                  <a:lnTo>
                    <a:pt x="46847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7258812" y="182880"/>
              <a:ext cx="4685030" cy="5663565"/>
            </a:xfrm>
            <a:custGeom>
              <a:avLst/>
              <a:gdLst/>
              <a:ahLst/>
              <a:cxnLst/>
              <a:rect l="l" t="t" r="r" b="b"/>
              <a:pathLst>
                <a:path w="4685030" h="5663565">
                  <a:moveTo>
                    <a:pt x="0" y="5663184"/>
                  </a:moveTo>
                  <a:lnTo>
                    <a:pt x="4684776" y="5663184"/>
                  </a:lnTo>
                  <a:lnTo>
                    <a:pt x="4684776" y="0"/>
                  </a:lnTo>
                  <a:lnTo>
                    <a:pt x="0" y="0"/>
                  </a:lnTo>
                  <a:lnTo>
                    <a:pt x="0" y="5663184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338821" y="207009"/>
            <a:ext cx="1494790" cy="514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sng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Technical</a:t>
            </a:r>
            <a:r>
              <a:rPr kumimoji="0" sz="1200" b="1" i="0" u="sng" strike="noStrike" kern="0" cap="none" spc="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kumimoji="0" sz="1200" b="1" i="0" u="sng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Development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205"/>
              </a:spcBef>
              <a:spcAft>
                <a:spcPts val="0"/>
              </a:spcAft>
              <a:buClrTx/>
              <a:buSzTx/>
              <a:buFontTx/>
              <a:buNone/>
              <a:tabLst>
                <a:tab pos="354965" algn="l"/>
              </a:tabLst>
              <a:defRPr/>
            </a:pP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1.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	Ball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Mastery: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796021" y="696213"/>
            <a:ext cx="3922395" cy="939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0" lvl="0" indent="-286385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299085" algn="l"/>
              </a:tabLst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Encourage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risk-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taking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0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dribbling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skills</a:t>
            </a:r>
            <a:r>
              <a:rPr kumimoji="0" sz="1000" b="1" i="0" u="none" strike="noStrike" kern="0" cap="none" spc="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(Coerver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moves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unopposed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then</a:t>
            </a:r>
            <a:r>
              <a:rPr kumimoji="0" sz="10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1v1).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 startAt="2"/>
              <a:tabLst>
                <a:tab pos="29908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Shielding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 startAt="2"/>
              <a:tabLst>
                <a:tab pos="29908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juggling.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 startAt="2"/>
              <a:tabLst>
                <a:tab pos="29908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Players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must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get</a:t>
            </a:r>
            <a:r>
              <a:rPr kumimoji="0" sz="10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minimum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1000</a:t>
            </a:r>
            <a:r>
              <a:rPr kumimoji="0" sz="10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touches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per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session.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 startAt="2"/>
              <a:tabLst>
                <a:tab pos="29908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Turning</a:t>
            </a:r>
            <a:r>
              <a:rPr kumimoji="0" sz="10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ball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38821" y="1610994"/>
            <a:ext cx="123189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2.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81721" y="1610994"/>
            <a:ext cx="141414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Progression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000" b="1" i="0" u="none" strike="noStrike" kern="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Ball: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796021" y="1763394"/>
            <a:ext cx="3378835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0" lvl="0" indent="-286385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29908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Control,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Look,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29908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Running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over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distance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29908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Decision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making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running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or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beating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opponent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338821" y="2220594"/>
            <a:ext cx="123189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3.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681721" y="2220594"/>
            <a:ext cx="13544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Transmission</a:t>
            </a:r>
            <a:r>
              <a:rPr kumimoji="0" sz="1000" b="1" i="0" u="none" strike="noStrike" kern="0" cap="none" spc="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 The</a:t>
            </a:r>
            <a:r>
              <a:rPr kumimoji="0" sz="10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Ball: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796021" y="2373248"/>
            <a:ext cx="4057650" cy="939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5080" lvl="0" indent="-287020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29908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Passing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along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ground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 teammates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(two-</a:t>
            </a:r>
            <a:r>
              <a:rPr kumimoji="0" sz="10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touch</a:t>
            </a:r>
            <a:r>
              <a:rPr kumimoji="0" sz="1000" b="1" i="1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1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one- </a:t>
            </a:r>
            <a:r>
              <a:rPr kumimoji="0" sz="1000" b="1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touch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)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29908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Receiving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along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ground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from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teammates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(first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touch)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29908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Use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different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surfaces</a:t>
            </a:r>
            <a:r>
              <a:rPr kumimoji="0" sz="10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passing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29908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combination</a:t>
            </a:r>
            <a:r>
              <a:rPr kumimoji="0" sz="1000" b="1" i="0" u="none" strike="noStrike" kern="0" cap="none" spc="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29908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wing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338821" y="3287648"/>
            <a:ext cx="123189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4.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681721" y="3287648"/>
            <a:ext cx="52832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Shooting: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796021" y="3440048"/>
            <a:ext cx="3856354" cy="939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0" lvl="0" indent="-286385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29908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Shooting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net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(individual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combination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play).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29908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Creating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attitude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shoot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preparation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strike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0" indent="-286385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29908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Volleying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technique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29908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shooting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skills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over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longer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distance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29908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Read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goalkeeper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position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before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shooting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29908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selection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shots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when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going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goal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338821" y="4354829"/>
            <a:ext cx="123189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5.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681721" y="4354829"/>
            <a:ext cx="60261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Defending: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796021" y="4507229"/>
            <a:ext cx="338137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0" lvl="0" indent="-286385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29908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Challenge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attacker</a:t>
            </a:r>
            <a:r>
              <a:rPr kumimoji="0" sz="1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from</a:t>
            </a:r>
            <a:r>
              <a:rPr kumimoji="0" sz="10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different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angles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29908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getting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goal-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side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when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possession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is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lost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29908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split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vision of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attacker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29908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decision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making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process</a:t>
            </a:r>
            <a:r>
              <a:rPr kumimoji="0" sz="10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when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intercept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299085" algn="l"/>
              </a:tabLst>
              <a:defRPr/>
            </a:pPr>
            <a:r>
              <a:rPr kumimoji="0" sz="10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000" b="1" i="1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second</a:t>
            </a:r>
            <a:r>
              <a:rPr kumimoji="0" sz="1000" b="1" i="1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defender</a:t>
            </a:r>
            <a:r>
              <a:rPr kumimoji="0" sz="1000" b="1" i="1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as</a:t>
            </a:r>
            <a:r>
              <a:rPr kumimoji="0" sz="1000" b="1" i="1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cover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29908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Defending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using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man-to-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man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marking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29908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individual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marking</a:t>
            </a:r>
            <a:r>
              <a:rPr kumimoji="0" sz="1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close</a:t>
            </a:r>
            <a:r>
              <a:rPr kumimoji="0" sz="10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>
                <a:tab pos="29908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blocking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cross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or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shot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near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own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01752" y="92964"/>
            <a:ext cx="3368040" cy="2926080"/>
          </a:xfrm>
          <a:custGeom>
            <a:avLst/>
            <a:gdLst/>
            <a:ahLst/>
            <a:cxnLst/>
            <a:rect l="l" t="t" r="r" b="b"/>
            <a:pathLst>
              <a:path w="3368040" h="2926080">
                <a:moveTo>
                  <a:pt x="3368040" y="0"/>
                </a:moveTo>
                <a:lnTo>
                  <a:pt x="0" y="0"/>
                </a:lnTo>
                <a:lnTo>
                  <a:pt x="0" y="2926079"/>
                </a:lnTo>
                <a:lnTo>
                  <a:pt x="3368040" y="2926079"/>
                </a:lnTo>
                <a:lnTo>
                  <a:pt x="33680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1752" y="92964"/>
            <a:ext cx="3368040" cy="29260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92075" marR="0" lvl="0" indent="0" defTabSz="914400" eaLnBrk="1" fontAlgn="auto" latinLnBrk="0" hangingPunct="1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300" b="1" i="0" u="heavy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Goalkeeping</a:t>
            </a:r>
            <a:endParaRPr kumimoji="0" sz="13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0675" marR="191135" lvl="0" indent="-228600" defTabSz="914400" eaLnBrk="1" fontAlgn="auto" latinLnBrk="0" hangingPunct="1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2067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decision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making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what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distribution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use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0675" marR="26797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2067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goalkeeper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supporting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defence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verbal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instructions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positioning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0675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2067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goalkeeper</a:t>
            </a:r>
            <a:r>
              <a:rPr kumimoji="0" sz="1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stance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0675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2067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footwork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agility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coordination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0675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2067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sideways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dive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0675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2067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deflecting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0675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2067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punching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two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fists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0675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2067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diving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feet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attacker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20675" marR="41910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2067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sweeper/keeper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role and reading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space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behind</a:t>
            </a:r>
            <a:r>
              <a:rPr kumimoji="0" sz="10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defenders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18770" marR="0" lvl="0" indent="-226695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1877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all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aspects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distribution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18770" marR="0" lvl="0" indent="-22669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1877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role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goalkeeper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set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plays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18770" marR="363855" lvl="0" indent="-22669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2067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build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up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from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back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counter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attack 	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through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goalkeeper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18770" marR="0" lvl="0" indent="-22669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1877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goal-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kick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technique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181855" y="182879"/>
            <a:ext cx="2813685" cy="3371215"/>
          </a:xfrm>
          <a:prstGeom prst="rect">
            <a:avLst/>
          </a:prstGeom>
          <a:solidFill>
            <a:srgbClr val="FFFFFF"/>
          </a:solidFill>
          <a:ln w="9144">
            <a:solidFill>
              <a:srgbClr val="00000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91440" marR="0" lvl="0" indent="0" defTabSz="914400" eaLnBrk="1" fontAlgn="auto" latinLnBrk="0" hangingPunct="1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sng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Tactical</a:t>
            </a:r>
            <a:r>
              <a:rPr kumimoji="0" sz="1200" b="1" i="0" u="sng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kumimoji="0" sz="1200" b="1" i="0" u="sng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Development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ts val="1195"/>
              </a:lnSpc>
              <a:spcBef>
                <a:spcPts val="134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versus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skill</a:t>
            </a:r>
            <a:r>
              <a:rPr kumimoji="0" sz="10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attack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defence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ts val="11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34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Providing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support</a:t>
            </a:r>
            <a:r>
              <a:rPr kumimoji="0" sz="1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teammates</a:t>
            </a:r>
            <a:r>
              <a:rPr kumimoji="0" sz="10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small-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0" defTabSz="914400" eaLnBrk="1" fontAlgn="auto" latinLnBrk="0" hangingPunct="1">
              <a:lnSpc>
                <a:spcPts val="1195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sided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games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(4v4,</a:t>
            </a:r>
            <a:r>
              <a:rPr kumimoji="0" sz="1000" b="1" i="1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1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6v6)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608965" lvl="0" indent="-342900" defTabSz="914400" eaLnBrk="1" fontAlgn="auto" latinLnBrk="0" hangingPunct="1">
              <a:lnSpc>
                <a:spcPts val="1210"/>
              </a:lnSpc>
              <a:spcBef>
                <a:spcPts val="30"/>
              </a:spcBef>
              <a:spcAft>
                <a:spcPts val="0"/>
              </a:spcAft>
              <a:buClrTx/>
              <a:buSzTx/>
              <a:buFontTx/>
              <a:buAutoNum type="arabicParenR" startAt="3"/>
              <a:tabLst>
                <a:tab pos="43434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3v3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or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4v4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games.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Understanding triangular</a:t>
            </a:r>
            <a:r>
              <a:rPr kumimoji="0" sz="1000" b="1" i="0" u="none" strike="noStrike" kern="0" cap="none" spc="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ts val="115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3"/>
              <a:tabLst>
                <a:tab pos="43434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wing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play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100965" lvl="0" indent="-342900" defTabSz="914400" eaLnBrk="1" fontAlgn="auto" latinLnBrk="0" hangingPunct="1">
              <a:lnSpc>
                <a:spcPts val="1210"/>
              </a:lnSpc>
              <a:spcBef>
                <a:spcPts val="25"/>
              </a:spcBef>
              <a:spcAft>
                <a:spcPts val="0"/>
              </a:spcAft>
              <a:buClrTx/>
              <a:buSzTx/>
              <a:buFontTx/>
              <a:buAutoNum type="arabicParenR" startAt="3"/>
              <a:tabLst>
                <a:tab pos="43434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crosses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ground.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runs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into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box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ts val="11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3"/>
              <a:tabLst>
                <a:tab pos="43434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penetrating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runs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3"/>
              <a:tabLst>
                <a:tab pos="43434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link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up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from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back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front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ts val="11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3"/>
              <a:tabLst>
                <a:tab pos="43434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switching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ts val="11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3"/>
              <a:tabLst>
                <a:tab pos="434340" algn="l"/>
              </a:tabLst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Overloading</a:t>
            </a:r>
            <a:r>
              <a:rPr kumimoji="0" sz="1000" b="1" i="0" u="none" strike="noStrike" kern="0" cap="none" spc="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one team in</a:t>
            </a:r>
            <a:r>
              <a:rPr kumimoji="0" sz="10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small-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sided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105410" lvl="0" indent="0" defTabSz="914400" eaLnBrk="1" fontAlgn="auto" latinLnBrk="0" hangingPunct="1">
              <a:lnSpc>
                <a:spcPts val="1210"/>
              </a:lnSpc>
              <a:spcBef>
                <a:spcPts val="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games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work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specific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aspect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ie.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keep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possession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ts val="115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10"/>
              <a:tabLst>
                <a:tab pos="434340" algn="l"/>
              </a:tabLst>
              <a:defRPr/>
            </a:pPr>
            <a:r>
              <a:rPr kumimoji="0" sz="10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1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compact</a:t>
            </a:r>
            <a:r>
              <a:rPr kumimoji="0" sz="1000" b="1" i="1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team</a:t>
            </a:r>
            <a:r>
              <a:rPr kumimoji="0" sz="1000" b="1" i="1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1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632460" lvl="0" indent="-342900" defTabSz="914400" eaLnBrk="1" fontAlgn="auto" latinLnBrk="0" hangingPunct="1">
              <a:lnSpc>
                <a:spcPts val="1210"/>
              </a:lnSpc>
              <a:spcBef>
                <a:spcPts val="25"/>
              </a:spcBef>
              <a:spcAft>
                <a:spcPts val="0"/>
              </a:spcAft>
              <a:buClrTx/>
              <a:buSzTx/>
              <a:buFontTx/>
              <a:buAutoNum type="arabicParenR" startAt="10"/>
              <a:tabLst>
                <a:tab pos="43434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Start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show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positional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positional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interchange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-342900" defTabSz="914400" eaLnBrk="1" fontAlgn="auto" latinLnBrk="0" hangingPunct="1">
              <a:lnSpc>
                <a:spcPts val="11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10"/>
              <a:tabLst>
                <a:tab pos="434340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Work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players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finding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solutions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340" marR="0" lvl="0" indent="0" defTabSz="914400" eaLnBrk="1" fontAlgn="auto" latinLnBrk="0" hangingPunct="1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field and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encourage</a:t>
            </a:r>
            <a:r>
              <a:rPr kumimoji="0" sz="10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risk-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taking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01752" y="3140964"/>
            <a:ext cx="3368040" cy="1539240"/>
          </a:xfrm>
          <a:custGeom>
            <a:avLst/>
            <a:gdLst/>
            <a:ahLst/>
            <a:cxnLst/>
            <a:rect l="l" t="t" r="r" b="b"/>
            <a:pathLst>
              <a:path w="3368040" h="1539239">
                <a:moveTo>
                  <a:pt x="3368040" y="0"/>
                </a:moveTo>
                <a:lnTo>
                  <a:pt x="0" y="0"/>
                </a:lnTo>
                <a:lnTo>
                  <a:pt x="0" y="1539240"/>
                </a:lnTo>
                <a:lnTo>
                  <a:pt x="3368040" y="1539240"/>
                </a:lnTo>
                <a:lnTo>
                  <a:pt x="33680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1752" y="3140964"/>
            <a:ext cx="3368040" cy="153924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92075" marR="0" lvl="0" indent="0" defTabSz="914400" eaLnBrk="1" fontAlgn="auto" latinLnBrk="0" hangingPunct="1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heavy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Social/</a:t>
            </a:r>
            <a:r>
              <a:rPr kumimoji="0" sz="1200" b="1" i="0" u="heavy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kumimoji="0" sz="1200" b="1" i="0" u="heavy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Emotional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975" marR="0" lvl="0" indent="-342900" defTabSz="914400" eaLnBrk="1" fontAlgn="auto" latinLnBrk="0" hangingPunct="1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497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Provide positive</a:t>
            </a:r>
            <a:r>
              <a:rPr kumimoji="0" sz="1000" b="1" i="0" u="none" strike="noStrike" kern="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reinforcement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timely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975" marR="0" lvl="0" indent="0" defTabSz="914400" eaLnBrk="1" fontAlgn="auto" latinLnBrk="0" hangingPunct="1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assessments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975" marR="0" lvl="0" indent="-342900" defTabSz="914400" eaLnBrk="1" fontAlgn="auto" latinLnBrk="0" hangingPunct="1">
              <a:lnSpc>
                <a:spcPts val="11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2"/>
              <a:tabLst>
                <a:tab pos="43497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discipline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structure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975" marR="0" lvl="0" indent="-342900" defTabSz="914400" eaLnBrk="1" fontAlgn="auto" latinLnBrk="0" hangingPunct="1">
              <a:lnSpc>
                <a:spcPts val="11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2"/>
              <a:tabLst>
                <a:tab pos="434975" algn="l"/>
              </a:tabLst>
              <a:defRPr/>
            </a:pP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Encourage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input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decision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making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from</a:t>
            </a:r>
            <a:r>
              <a:rPr kumimoji="0" sz="1000" b="1" i="0" u="none" strike="noStrike" kern="0" cap="none" spc="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975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2"/>
              <a:tabLst>
                <a:tab pos="43497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Team</a:t>
            </a:r>
            <a:r>
              <a:rPr kumimoji="0" sz="1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Bonding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Activity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4975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2"/>
              <a:tabLst>
                <a:tab pos="43497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Leadership</a:t>
            </a:r>
            <a:r>
              <a:rPr kumimoji="0" sz="1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skills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181855" y="3866388"/>
            <a:ext cx="2813685" cy="861060"/>
          </a:xfrm>
          <a:prstGeom prst="rect">
            <a:avLst/>
          </a:prstGeom>
          <a:solidFill>
            <a:srgbClr val="FFFFFF"/>
          </a:solidFill>
          <a:ln w="9144">
            <a:solidFill>
              <a:srgbClr val="000000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643255" marR="333375" lvl="0" indent="-302260" defTabSz="914400" eaLnBrk="1" fontAlgn="auto" latinLnBrk="0" hangingPunct="1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Learn</a:t>
            </a:r>
            <a:r>
              <a:rPr kumimoji="0" sz="2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20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Train</a:t>
            </a:r>
            <a:r>
              <a:rPr kumimoji="0" sz="2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Phase </a:t>
            </a:r>
            <a:r>
              <a:rPr kumimoji="0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Areas</a:t>
            </a:r>
            <a:r>
              <a:rPr kumimoji="0" sz="20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20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Focus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01752" y="4727447"/>
            <a:ext cx="3185160" cy="1678305"/>
          </a:xfrm>
          <a:custGeom>
            <a:avLst/>
            <a:gdLst/>
            <a:ahLst/>
            <a:cxnLst/>
            <a:rect l="l" t="t" r="r" b="b"/>
            <a:pathLst>
              <a:path w="3185160" h="1678304">
                <a:moveTo>
                  <a:pt x="3185160" y="0"/>
                </a:moveTo>
                <a:lnTo>
                  <a:pt x="0" y="0"/>
                </a:lnTo>
                <a:lnTo>
                  <a:pt x="0" y="1677924"/>
                </a:lnTo>
                <a:lnTo>
                  <a:pt x="3185160" y="1677924"/>
                </a:lnTo>
                <a:lnTo>
                  <a:pt x="31851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01752" y="4727447"/>
            <a:ext cx="3185160" cy="16783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92075" marR="0" lvl="0" indent="0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sng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Psychological</a:t>
            </a:r>
            <a:r>
              <a:rPr kumimoji="0" sz="1200" b="1" i="0" u="sng" strike="noStrike" kern="0" cap="none" spc="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kumimoji="0" sz="1200" b="1" i="0" u="sng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Development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19405" marR="0" lvl="0" indent="-227329" defTabSz="914400" eaLnBrk="1" fontAlgn="auto" latinLnBrk="0" hangingPunct="1">
              <a:lnSpc>
                <a:spcPct val="100000"/>
              </a:lnSpc>
              <a:spcBef>
                <a:spcPts val="133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31940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Increase</a:t>
            </a:r>
            <a:r>
              <a:rPr kumimoji="0" sz="10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self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confidence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19405" marR="0" lvl="0" indent="-227329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31940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leadership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19405" marR="0" lvl="0" indent="-227329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31940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relaxation</a:t>
            </a:r>
            <a:r>
              <a:rPr kumimoji="0" sz="10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exercises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19405" marR="0" lvl="0" indent="-227329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31940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positive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self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talk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19405" marR="0" lvl="0" indent="-227329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31940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concentration</a:t>
            </a:r>
            <a:r>
              <a:rPr kumimoji="0" sz="10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exercises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19405" marR="0" lvl="0" indent="-227329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31940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setting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19405" marR="0" lvl="0" indent="-227329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319405" algn="l"/>
              </a:tabLst>
              <a:defRPr/>
            </a:pP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imagery</a:t>
            </a:r>
            <a:r>
              <a:rPr kumimoji="0" sz="1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focus</a:t>
            </a:r>
            <a:r>
              <a:rPr kumimoji="0" sz="10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during</a:t>
            </a:r>
            <a:r>
              <a:rPr kumimoji="0" sz="10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games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28113" y="-36829"/>
            <a:ext cx="7341234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0" dirty="0"/>
              <a:t>Training</a:t>
            </a:r>
            <a:r>
              <a:rPr spc="-180" dirty="0"/>
              <a:t> </a:t>
            </a:r>
            <a:r>
              <a:rPr dirty="0"/>
              <a:t>to</a:t>
            </a:r>
            <a:r>
              <a:rPr spc="-160" dirty="0"/>
              <a:t> </a:t>
            </a:r>
            <a:r>
              <a:rPr spc="-114" dirty="0"/>
              <a:t>Train</a:t>
            </a:r>
            <a:r>
              <a:rPr spc="-190" dirty="0"/>
              <a:t> </a:t>
            </a:r>
            <a:r>
              <a:rPr spc="-10" dirty="0"/>
              <a:t>Guidelines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4563" y="1387221"/>
            <a:ext cx="11807190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this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phase,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players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should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training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4-5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times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per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week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plus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one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game.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Sessions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should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1.5</a:t>
            </a:r>
            <a:r>
              <a:rPr kumimoji="0" sz="1800" b="1" i="0" u="none" strike="noStrike" kern="0" cap="none" spc="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-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hours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length.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Games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should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11-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aside.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total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number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800" b="1" i="0" u="none" strike="noStrike" kern="0" cap="none" spc="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out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door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games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season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should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20-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25.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This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is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technical</a:t>
            </a:r>
            <a:r>
              <a:rPr kumimoji="0" sz="18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stage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with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consistent</a:t>
            </a:r>
            <a:r>
              <a:rPr kumimoji="0" sz="1800" b="1" i="0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technical</a:t>
            </a:r>
            <a:r>
              <a:rPr kumimoji="0" sz="18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work.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Players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must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technically</a:t>
            </a:r>
            <a:r>
              <a:rPr kumimoji="0" sz="18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proficient</a:t>
            </a:r>
            <a:r>
              <a:rPr kumimoji="0" sz="1800" b="1" i="0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displaying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creativity.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84455" lvl="0" indent="0" defTabSz="914400" eaLnBrk="1" fontAlgn="auto" latinLnBrk="0" hangingPunct="1">
              <a:lnSpc>
                <a:spcPct val="100000"/>
              </a:lnSpc>
              <a:spcBef>
                <a:spcPts val="21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Coaches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should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have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strong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personality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very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knowledgeable</a:t>
            </a:r>
            <a:r>
              <a:rPr kumimoji="0" sz="18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about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game.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They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should</a:t>
            </a:r>
            <a:r>
              <a:rPr kumimoji="0" sz="18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patient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but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demanding.</a:t>
            </a:r>
            <a:r>
              <a:rPr kumimoji="0" sz="1800" b="1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Athletes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that</a:t>
            </a:r>
            <a:r>
              <a:rPr kumimoji="0" sz="18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are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experiencing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puberty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through</a:t>
            </a:r>
            <a:r>
              <a:rPr kumimoji="0" sz="18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growth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spurts</a:t>
            </a:r>
            <a:r>
              <a:rPr kumimoji="0" sz="18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that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can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affect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their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development.</a:t>
            </a:r>
            <a:r>
              <a:rPr kumimoji="0" sz="18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Each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must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dealt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as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individual.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players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this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age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must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high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on;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discipline,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spirit,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communication,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creativeness,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aggression,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vision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passion</a:t>
            </a:r>
            <a:r>
              <a:rPr kumimoji="0" sz="18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game.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They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must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show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courtesy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respect</a:t>
            </a:r>
            <a:r>
              <a:rPr kumimoji="0" sz="1800" b="1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others,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but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take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responsibility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their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own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actions.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6487795" lvl="0" indent="0" defTabSz="914400" eaLnBrk="1" fontAlgn="auto" latinLnBrk="0" hangingPunct="1">
              <a:lnSpc>
                <a:spcPct val="2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recommended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practice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time</a:t>
            </a:r>
            <a:r>
              <a:rPr kumimoji="0" sz="1800" b="1" i="0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allotment</a:t>
            </a:r>
            <a:r>
              <a:rPr kumimoji="0" sz="18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is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as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follows: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15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mins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warm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up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15-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20mins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small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sided</a:t>
            </a:r>
            <a:r>
              <a:rPr kumimoji="0" sz="18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25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mins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Activity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(Functional</a:t>
            </a:r>
            <a:r>
              <a:rPr kumimoji="0" sz="18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or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Phase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8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Play)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25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Mins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7v7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or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8v8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430267" y="303275"/>
            <a:ext cx="7603490" cy="6230620"/>
            <a:chOff x="4430267" y="303275"/>
            <a:chExt cx="7603490" cy="6230620"/>
          </a:xfrm>
        </p:grpSpPr>
        <p:sp>
          <p:nvSpPr>
            <p:cNvPr id="3" name="object 3"/>
            <p:cNvSpPr/>
            <p:nvPr/>
          </p:nvSpPr>
          <p:spPr>
            <a:xfrm>
              <a:off x="4436363" y="309371"/>
              <a:ext cx="7591425" cy="6217920"/>
            </a:xfrm>
            <a:custGeom>
              <a:avLst/>
              <a:gdLst/>
              <a:ahLst/>
              <a:cxnLst/>
              <a:rect l="l" t="t" r="r" b="b"/>
              <a:pathLst>
                <a:path w="7591425" h="6217920">
                  <a:moveTo>
                    <a:pt x="7591044" y="0"/>
                  </a:moveTo>
                  <a:lnTo>
                    <a:pt x="0" y="0"/>
                  </a:lnTo>
                  <a:lnTo>
                    <a:pt x="0" y="6217920"/>
                  </a:lnTo>
                  <a:lnTo>
                    <a:pt x="7591044" y="6217920"/>
                  </a:lnTo>
                  <a:lnTo>
                    <a:pt x="759104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4436363" y="309371"/>
              <a:ext cx="7591425" cy="6217920"/>
            </a:xfrm>
            <a:custGeom>
              <a:avLst/>
              <a:gdLst/>
              <a:ahLst/>
              <a:cxnLst/>
              <a:rect l="l" t="t" r="r" b="b"/>
              <a:pathLst>
                <a:path w="7591425" h="6217920">
                  <a:moveTo>
                    <a:pt x="0" y="6217920"/>
                  </a:moveTo>
                  <a:lnTo>
                    <a:pt x="7591044" y="6217920"/>
                  </a:lnTo>
                  <a:lnTo>
                    <a:pt x="7591044" y="0"/>
                  </a:lnTo>
                  <a:lnTo>
                    <a:pt x="0" y="0"/>
                  </a:lnTo>
                  <a:lnTo>
                    <a:pt x="0" y="621792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6503034" y="330834"/>
            <a:ext cx="17411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sng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Technical</a:t>
            </a:r>
            <a:r>
              <a:rPr kumimoji="0" sz="1400" b="1" i="0" u="sng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Development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28058" y="699896"/>
            <a:ext cx="1193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1.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58258" y="699896"/>
            <a:ext cx="859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Mastery: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28058" y="1980057"/>
            <a:ext cx="3603625" cy="405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265" marR="0" lvl="0" indent="-342265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342265" algn="l"/>
              </a:tabLst>
              <a:defRPr/>
            </a:pP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Using</a:t>
            </a:r>
            <a:r>
              <a:rPr kumimoji="0" sz="1200" b="0" i="1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both</a:t>
            </a:r>
            <a:r>
              <a:rPr kumimoji="0" sz="1200" b="0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feet</a:t>
            </a:r>
            <a:r>
              <a:rPr kumimoji="0" sz="1200" b="0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</a:t>
            </a:r>
            <a:r>
              <a:rPr kumimoji="0" sz="1200" b="0" i="1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all</a:t>
            </a:r>
            <a:r>
              <a:rPr kumimoji="0" sz="1200" b="0" i="1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times.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2.</a:t>
            </a:r>
            <a:r>
              <a:rPr kumimoji="0" sz="1200" b="0" i="0" u="none" strike="noStrike" kern="0" cap="none" spc="114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Progression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ball: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86385" marR="243840" lvl="0" indent="-2870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8638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running</a:t>
            </a:r>
            <a:r>
              <a:rPr kumimoji="0" sz="1200" b="0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dribbling</a:t>
            </a:r>
            <a:r>
              <a:rPr kumimoji="0" sz="12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and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where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field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use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this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skill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863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8638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change</a:t>
            </a:r>
            <a:r>
              <a:rPr kumimoji="0" sz="12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pace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863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86385" algn="l"/>
              </a:tabLst>
              <a:defRPr/>
            </a:pP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Work</a:t>
            </a:r>
            <a:r>
              <a:rPr kumimoji="0" sz="1200" b="0" i="1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200" b="0" i="1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position</a:t>
            </a:r>
            <a:r>
              <a:rPr kumimoji="0" sz="1200" b="0" i="1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specialization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3.</a:t>
            </a:r>
            <a:r>
              <a:rPr kumimoji="0" sz="1200" b="0" i="0" u="none" strike="noStrike" kern="0" cap="none" spc="1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Transmission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 the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ball: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42265" marR="0" lvl="0" indent="-34226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34226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technique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heading</a:t>
            </a:r>
            <a:r>
              <a:rPr kumimoji="0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power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42265" marR="0" lvl="0" indent="-34226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342265" algn="l"/>
              </a:tabLst>
              <a:defRPr/>
            </a:pP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Controlling</a:t>
            </a:r>
            <a:r>
              <a:rPr kumimoji="0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that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travels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2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air (first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touch)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42900" marR="0" lvl="0" indent="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lofted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pass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42265" marR="0" lvl="0" indent="-34226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342265" algn="l"/>
              </a:tabLst>
              <a:defRPr/>
            </a:pP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Increase</a:t>
            </a:r>
            <a:r>
              <a:rPr kumimoji="0" sz="1200" b="0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passing</a:t>
            </a:r>
            <a:r>
              <a:rPr kumimoji="0" sz="1200" b="0" i="1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range</a:t>
            </a:r>
            <a:r>
              <a:rPr kumimoji="0" sz="1200" b="0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200" b="0" i="1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30-35</a:t>
            </a:r>
            <a:r>
              <a:rPr kumimoji="0" sz="1200" b="0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metres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42265" marR="0" lvl="0" indent="-34226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34226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combination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42265" marR="0" lvl="0" indent="-34226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34226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Continue</a:t>
            </a:r>
            <a:r>
              <a:rPr kumimoji="0" sz="12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wing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4.</a:t>
            </a:r>
            <a:r>
              <a:rPr kumimoji="0" sz="1200" b="1" i="0" u="none" strike="noStrike" kern="0" cap="none" spc="1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Shooting: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863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8638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Shoot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variety</a:t>
            </a:r>
            <a:r>
              <a:rPr kumimoji="0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surfaces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863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8638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Shoot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from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variety</a:t>
            </a:r>
            <a:r>
              <a:rPr kumimoji="0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distances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863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8638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Shoot</a:t>
            </a:r>
            <a:r>
              <a:rPr kumimoji="0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from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variety</a:t>
            </a:r>
            <a:r>
              <a:rPr kumimoji="0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angles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863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8638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shooting</a:t>
            </a:r>
            <a:r>
              <a:rPr kumimoji="0" sz="12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accuracy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863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8638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decision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making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front</a:t>
            </a:r>
            <a:r>
              <a:rPr kumimoji="0" sz="12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goal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863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8638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understanding</a:t>
            </a:r>
            <a:r>
              <a:rPr kumimoji="0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following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up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shot</a:t>
            </a:r>
            <a:r>
              <a:rPr kumimoji="0" sz="12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863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8638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sequence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dribbling</a:t>
            </a:r>
            <a:r>
              <a:rPr kumimoji="0" sz="12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shooting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86385" marR="0" lvl="0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8638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choice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accuracy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shot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28058" y="882777"/>
            <a:ext cx="37884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265" marR="0" lvl="0" indent="-342265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342265" algn="l"/>
                <a:tab pos="3705225" algn="l"/>
              </a:tabLst>
              <a:defRPr/>
            </a:pP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Repetition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skills on a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daily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routine</a:t>
            </a:r>
            <a:r>
              <a:rPr kumimoji="0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(dribbling-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	</a:t>
            </a:r>
            <a:r>
              <a:rPr kumimoji="0" sz="12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ymbol"/>
                <a:cs typeface="Symbol"/>
              </a:rPr>
              <a:t>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58258" y="1065657"/>
            <a:ext cx="34582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Coerver,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juggling,</a:t>
            </a:r>
            <a:r>
              <a:rPr kumimoji="0" sz="12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shooting,</a:t>
            </a:r>
            <a:r>
              <a:rPr kumimoji="0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heading,</a:t>
            </a:r>
            <a:r>
              <a:rPr kumimoji="0" sz="1200" b="0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passing,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crossing,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ymbol"/>
                <a:cs typeface="Symbol"/>
              </a:rPr>
              <a:t>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58258" y="1248536"/>
            <a:ext cx="34582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>
                <a:tab pos="337502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volleying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defending).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	</a:t>
            </a:r>
            <a:r>
              <a:rPr kumimoji="0" sz="12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ymbol"/>
                <a:cs typeface="Symbol"/>
              </a:rPr>
              <a:t>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15358" y="1431416"/>
            <a:ext cx="38011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lvl="0" indent="-34290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355600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Learning</a:t>
            </a:r>
            <a:r>
              <a:rPr kumimoji="0" sz="12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basic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skills</a:t>
            </a:r>
            <a:r>
              <a:rPr kumimoji="0" sz="1200" b="0" i="0" u="none" strike="noStrike" kern="0" cap="none" spc="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under</a:t>
            </a:r>
            <a:r>
              <a:rPr kumimoji="0" sz="12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pressure</a:t>
            </a:r>
            <a:r>
              <a:rPr kumimoji="0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from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opponent</a:t>
            </a:r>
            <a:r>
              <a:rPr kumimoji="0" sz="12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(1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vs.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1,</a:t>
            </a:r>
            <a:r>
              <a:rPr kumimoji="0" sz="12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</a:t>
            </a:r>
            <a:r>
              <a:rPr kumimoji="0" sz="12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vs.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</a:t>
            </a:r>
            <a:r>
              <a:rPr kumimoji="0" sz="12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5</a:t>
            </a:r>
            <a:r>
              <a:rPr kumimoji="0" sz="12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vs.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5</a:t>
            </a:r>
            <a:r>
              <a:rPr kumimoji="0" sz="12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going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goal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ymbol"/>
                <a:cs typeface="Symbol"/>
              </a:rPr>
              <a:t></a:t>
            </a:r>
            <a:r>
              <a:rPr kumimoji="0" sz="12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cs typeface="Times New Roman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goalkeeper).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220836" y="699896"/>
            <a:ext cx="3641090" cy="404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0510" marR="0" lvl="0" indent="-25781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AutoNum type="arabicPeriod" startAt="5"/>
              <a:tabLst>
                <a:tab pos="270510" algn="l"/>
              </a:tabLst>
              <a:defRPr/>
            </a:pP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Defending: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15113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jockeying,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delay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when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challenge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challenging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from</a:t>
            </a:r>
            <a:r>
              <a:rPr kumimoji="0" sz="12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different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angles</a:t>
            </a:r>
            <a:r>
              <a:rPr kumimoji="0" sz="1200" b="0" i="0" u="none" strike="noStrike" kern="0" cap="none" spc="5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recovery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body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between</a:t>
            </a:r>
            <a:r>
              <a:rPr kumimoji="0" sz="12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opponent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79375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200" b="0" i="1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defensive</a:t>
            </a:r>
            <a:r>
              <a:rPr kumimoji="0" sz="1200" b="0" i="1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headers</a:t>
            </a:r>
            <a:r>
              <a:rPr kumimoji="0" sz="1200" b="0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0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clearing</a:t>
            </a:r>
            <a:r>
              <a:rPr kumimoji="0" sz="1200" b="0" i="1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0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200" b="0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(no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heading</a:t>
            </a:r>
            <a:r>
              <a:rPr kumimoji="0" sz="1200" b="0" i="1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</a:t>
            </a:r>
            <a:r>
              <a:rPr kumimoji="0" sz="1200" b="0" i="1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u13s)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99085" algn="l"/>
              </a:tabLst>
              <a:defRPr/>
            </a:pP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200" b="0" i="1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0" i="1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200" b="0" i="1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understanding</a:t>
            </a:r>
            <a:r>
              <a:rPr kumimoji="0" sz="1200" b="0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0" i="1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zonal</a:t>
            </a:r>
            <a:r>
              <a:rPr kumimoji="0" sz="1200" b="0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defense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9908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split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vision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opponent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9908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understanding</a:t>
            </a:r>
            <a:r>
              <a:rPr kumimoji="0" sz="12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team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compactness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135255" lvl="1" indent="-2870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9908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decision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2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when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how</a:t>
            </a:r>
            <a:r>
              <a:rPr kumimoji="0" sz="12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intercept</a:t>
            </a:r>
            <a:r>
              <a:rPr kumimoji="0" sz="12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 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99085" algn="l"/>
              </a:tabLst>
              <a:defRPr/>
            </a:pP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proper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distances</a:t>
            </a:r>
            <a:r>
              <a:rPr kumimoji="0" sz="12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between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defending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unit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99085" algn="l"/>
              </a:tabLst>
              <a:defRPr/>
            </a:pP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200" b="0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high,</a:t>
            </a:r>
            <a:r>
              <a:rPr kumimoji="0" sz="1200" b="0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medium</a:t>
            </a:r>
            <a:r>
              <a:rPr kumimoji="0" sz="1200" b="0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0" i="1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low</a:t>
            </a:r>
            <a:r>
              <a:rPr kumimoji="0" sz="1200" b="0" i="1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pressure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99085" algn="l"/>
              </a:tabLst>
              <a:defRPr/>
            </a:pP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200" b="0" i="1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0" i="1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offside</a:t>
            </a:r>
            <a:r>
              <a:rPr kumimoji="0" sz="1200" b="0" i="1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trap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9908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last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line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dropping</a:t>
            </a:r>
            <a:r>
              <a:rPr kumimoji="0" sz="12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vertical</a:t>
            </a:r>
            <a:r>
              <a:rPr kumimoji="0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1" indent="-286385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99085" algn="l"/>
              </a:tabLst>
              <a:defRPr/>
            </a:pP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200" b="0" i="1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recovery</a:t>
            </a:r>
            <a:r>
              <a:rPr kumimoji="0" sz="1200" b="0" i="1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runs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224790" lvl="1" indent="-2870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99085" algn="l"/>
              </a:tabLst>
              <a:defRPr/>
            </a:pP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Educate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players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switching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from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zonal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man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man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box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99085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2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ways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blocking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crosses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shots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99085" algn="l"/>
              </a:tabLst>
              <a:defRPr/>
            </a:pP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200" b="0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re-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positioning</a:t>
            </a:r>
            <a:r>
              <a:rPr kumimoji="0" sz="1200" b="0" i="1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if</a:t>
            </a:r>
            <a:r>
              <a:rPr kumimoji="0" sz="1200" b="0" i="1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counter</a:t>
            </a:r>
            <a:r>
              <a:rPr kumimoji="0" sz="1200" b="0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attack</a:t>
            </a:r>
            <a:r>
              <a:rPr kumimoji="0" sz="1200" b="0" i="1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is</a:t>
            </a:r>
            <a:r>
              <a:rPr kumimoji="0" sz="1200" b="0" i="1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played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0" lvl="1" indent="-28638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299085" algn="l"/>
              </a:tabLst>
              <a:defRPr/>
            </a:pP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200" b="0" i="1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pressure</a:t>
            </a:r>
            <a:r>
              <a:rPr kumimoji="0" sz="1200" b="0" i="1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200" b="0" i="1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pressurize</a:t>
            </a:r>
            <a:r>
              <a:rPr kumimoji="0" sz="1200" b="0" i="1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200" b="0" i="1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counter</a:t>
            </a:r>
            <a:r>
              <a:rPr kumimoji="0" sz="1200" b="0" i="1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attack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73379" y="1325880"/>
            <a:ext cx="3720465" cy="5201920"/>
          </a:xfrm>
          <a:custGeom>
            <a:avLst/>
            <a:gdLst/>
            <a:ahLst/>
            <a:cxnLst/>
            <a:rect l="l" t="t" r="r" b="b"/>
            <a:pathLst>
              <a:path w="3720465" h="5201920">
                <a:moveTo>
                  <a:pt x="3720084" y="0"/>
                </a:moveTo>
                <a:lnTo>
                  <a:pt x="0" y="0"/>
                </a:lnTo>
                <a:lnTo>
                  <a:pt x="0" y="5201412"/>
                </a:lnTo>
                <a:lnTo>
                  <a:pt x="3720084" y="5201412"/>
                </a:lnTo>
                <a:lnTo>
                  <a:pt x="37200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73379" y="1325880"/>
            <a:ext cx="3720465" cy="520192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90805" marR="0" lvl="0" indent="0" defTabSz="914400" eaLnBrk="1" fontAlgn="auto" latinLnBrk="0" hangingPunct="1">
              <a:lnSpc>
                <a:spcPct val="100000"/>
              </a:lnSpc>
              <a:spcBef>
                <a:spcPts val="2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heavy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Tactical</a:t>
            </a:r>
            <a:r>
              <a:rPr kumimoji="0" sz="1200" b="1" i="0" u="heavy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kumimoji="0" sz="1200" b="1" i="0" u="heavy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Development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705" marR="85725" lvl="0" indent="-342900" defTabSz="914400" eaLnBrk="1" fontAlgn="auto" latinLnBrk="0" hangingPunct="1">
              <a:lnSpc>
                <a:spcPct val="100000"/>
              </a:lnSpc>
              <a:spcBef>
                <a:spcPts val="1445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705" algn="l"/>
              </a:tabLst>
              <a:defRPr/>
            </a:pPr>
            <a:r>
              <a:rPr kumimoji="0" sz="1100" b="1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Small-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sided</a:t>
            </a:r>
            <a:r>
              <a:rPr kumimoji="0" sz="1100" b="1" i="1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games</a:t>
            </a:r>
            <a:r>
              <a:rPr kumimoji="0" sz="1100" b="1" i="1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using</a:t>
            </a:r>
            <a:r>
              <a:rPr kumimoji="0" sz="1100" b="1" i="1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4 versus</a:t>
            </a:r>
            <a:r>
              <a:rPr kumimoji="0" sz="1100" b="1" i="1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4</a:t>
            </a:r>
            <a:r>
              <a:rPr kumimoji="0" sz="1100" b="1" i="1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up</a:t>
            </a:r>
            <a:r>
              <a:rPr kumimoji="0" sz="1100" b="1" i="1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 8 versus</a:t>
            </a:r>
            <a:r>
              <a:rPr kumimoji="0" sz="1100" b="1" i="1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8</a:t>
            </a:r>
            <a:r>
              <a:rPr kumimoji="0" sz="1100" b="1" i="1" u="none" strike="noStrike" kern="0" cap="none" spc="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(do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not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limited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touches)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705" marR="17526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705" algn="l"/>
              </a:tabLst>
              <a:defRPr/>
            </a:pP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Winning</a:t>
            </a:r>
            <a:r>
              <a:rPr kumimoji="0" sz="11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versus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match-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ups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working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towards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goal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705" marR="29591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705" algn="l"/>
              </a:tabLst>
              <a:defRPr/>
            </a:pP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Working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small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groups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(creating</a:t>
            </a:r>
            <a:r>
              <a:rPr kumimoji="0" sz="11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space</a:t>
            </a:r>
            <a:r>
              <a:rPr kumimoji="0" sz="11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movement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off</a:t>
            </a:r>
            <a:r>
              <a:rPr kumimoji="0" sz="11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1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1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ball,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like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wall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pass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overlap</a:t>
            </a:r>
            <a:r>
              <a:rPr kumimoji="0" sz="11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run)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705" marR="15367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705" algn="l"/>
              </a:tabLst>
              <a:defRPr/>
            </a:pP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Small-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sided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games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showing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team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shape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(support</a:t>
            </a:r>
            <a:r>
              <a:rPr kumimoji="0" sz="11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near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far)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plus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overloading</a:t>
            </a:r>
            <a:r>
              <a:rPr kumimoji="0" sz="11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games</a:t>
            </a:r>
            <a:r>
              <a:rPr kumimoji="0" sz="11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(4v1,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5v2)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705" marR="504825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705" algn="l"/>
              </a:tabLst>
              <a:defRPr/>
            </a:pP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Positional</a:t>
            </a:r>
            <a:r>
              <a:rPr kumimoji="0" sz="1100" b="1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</a:t>
            </a:r>
            <a:r>
              <a:rPr kumimoji="0" sz="1100" b="1" i="1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100" b="1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understanding</a:t>
            </a:r>
            <a:r>
              <a:rPr kumimoji="0" sz="1100" b="1" i="1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100" b="1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distances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between</a:t>
            </a:r>
            <a:r>
              <a:rPr kumimoji="0" sz="1100" b="1" i="1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players</a:t>
            </a:r>
            <a:r>
              <a:rPr kumimoji="0" sz="1100" b="1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100" b="1" i="1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their</a:t>
            </a:r>
            <a:r>
              <a:rPr kumimoji="0" sz="1100" b="1" i="1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roles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070" marR="0" lvl="0" indent="-34226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>
                <a:tab pos="433070" algn="l"/>
              </a:tabLst>
              <a:defRPr/>
            </a:pP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100" b="1" i="1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systems</a:t>
            </a:r>
            <a:r>
              <a:rPr kumimoji="0" sz="1100" b="1" i="1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100" b="1" i="1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</a:t>
            </a:r>
            <a:r>
              <a:rPr kumimoji="0" sz="1100" b="1" i="1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moving</a:t>
            </a:r>
            <a:r>
              <a:rPr kumimoji="0" sz="1100" b="1" i="1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from</a:t>
            </a:r>
            <a:r>
              <a:rPr kumimoji="0" sz="1100" b="1" i="1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9-aside</a:t>
            </a:r>
            <a:r>
              <a:rPr kumimoji="0" sz="1100" b="1" i="1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100" b="1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11-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705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aside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705" marR="231775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7"/>
              <a:tabLst>
                <a:tab pos="433705" algn="l"/>
              </a:tabLst>
              <a:defRPr/>
            </a:pP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100" b="1" i="1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flank</a:t>
            </a:r>
            <a:r>
              <a:rPr kumimoji="0" sz="1100" b="1" i="1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</a:t>
            </a:r>
            <a:r>
              <a:rPr kumimoji="0" sz="1100" b="1" i="1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 crosses</a:t>
            </a:r>
            <a:r>
              <a:rPr kumimoji="0" sz="1100" b="1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</a:t>
            </a:r>
            <a:r>
              <a:rPr kumimoji="0" sz="1100" b="1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100" b="1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ground</a:t>
            </a:r>
            <a:r>
              <a:rPr kumimoji="0" sz="1100" b="1" i="1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100" b="1" i="1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100" b="1" i="1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air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705" marR="24701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AutoNum type="arabicParenR" startAt="7"/>
              <a:tabLst>
                <a:tab pos="433705" algn="l"/>
              </a:tabLst>
              <a:defRPr/>
            </a:pP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1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central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plays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1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penetrating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runs</a:t>
            </a:r>
            <a:r>
              <a:rPr kumimoji="0" sz="11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link 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ups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070" marR="0" lvl="0" indent="-34226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7"/>
              <a:tabLst>
                <a:tab pos="433070" algn="l"/>
              </a:tabLst>
              <a:defRPr/>
            </a:pP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Introduce</a:t>
            </a:r>
            <a:r>
              <a:rPr kumimoji="0" sz="11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switching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1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070" marR="0" lvl="0" indent="-34226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7"/>
              <a:tabLst>
                <a:tab pos="433070" algn="l"/>
              </a:tabLst>
              <a:defRPr/>
            </a:pP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1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decision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making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ball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into</a:t>
            </a:r>
            <a:r>
              <a:rPr kumimoji="0" sz="11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feet</a:t>
            </a:r>
            <a:r>
              <a:rPr kumimoji="0" sz="11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or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into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space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070" marR="0" lvl="0" indent="-34226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7"/>
              <a:tabLst>
                <a:tab pos="433070" algn="l"/>
              </a:tabLst>
              <a:defRPr/>
            </a:pP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Refine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set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plays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705" marR="8763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7"/>
              <a:tabLst>
                <a:tab pos="433705" algn="l"/>
              </a:tabLst>
              <a:defRPr/>
            </a:pP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Using</a:t>
            </a:r>
            <a:r>
              <a:rPr kumimoji="0" sz="11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defensive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delay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(track</a:t>
            </a:r>
            <a:r>
              <a:rPr kumimoji="0" sz="11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cover),</a:t>
            </a:r>
            <a:r>
              <a:rPr kumimoji="0" sz="11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pressuring</a:t>
            </a:r>
            <a:r>
              <a:rPr kumimoji="0" sz="11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 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channelling</a:t>
            </a:r>
            <a:r>
              <a:rPr kumimoji="0" sz="1100" b="1" i="0" u="none" strike="noStrike" kern="0" cap="none" spc="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100" b="1" i="0" u="none" strike="noStrike" kern="0" cap="none" spc="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small-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sided</a:t>
            </a:r>
            <a:r>
              <a:rPr kumimoji="0" sz="11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games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705" marR="108585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7"/>
              <a:tabLst>
                <a:tab pos="433705" algn="l"/>
              </a:tabLst>
              <a:defRPr/>
            </a:pP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Team</a:t>
            </a:r>
            <a:r>
              <a:rPr kumimoji="0" sz="11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building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using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4</a:t>
            </a:r>
            <a:r>
              <a:rPr kumimoji="0" sz="11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functional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lines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(goalkeeper,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defenders,</a:t>
            </a:r>
            <a:r>
              <a:rPr kumimoji="0" sz="11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midfielders,</a:t>
            </a:r>
            <a:r>
              <a:rPr kumimoji="0" sz="11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strikers)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3705" marR="27305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7"/>
              <a:tabLst>
                <a:tab pos="433705" algn="l"/>
              </a:tabLst>
              <a:defRPr/>
            </a:pP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Review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choices</a:t>
            </a:r>
            <a:r>
              <a:rPr kumimoji="0" sz="11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that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players</a:t>
            </a:r>
            <a:r>
              <a:rPr kumimoji="0" sz="11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are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making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1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 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small-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sided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games.</a:t>
            </a:r>
            <a:r>
              <a:rPr kumimoji="0" sz="11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Decision-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making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under</a:t>
            </a:r>
            <a:r>
              <a:rPr kumimoji="0" sz="11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pressure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1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1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reduced</a:t>
            </a:r>
            <a:r>
              <a:rPr kumimoji="0" sz="1100" b="1" i="1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spaces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.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Use</a:t>
            </a:r>
            <a:r>
              <a:rPr kumimoji="0" sz="11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neutral</a:t>
            </a:r>
            <a:r>
              <a:rPr kumimoji="0" sz="11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player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to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emphasize</a:t>
            </a:r>
            <a:r>
              <a:rPr kumimoji="0" sz="11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looking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</a:t>
            </a:r>
            <a:r>
              <a:rPr kumimoji="0" sz="11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open</a:t>
            </a:r>
            <a:r>
              <a:rPr kumimoji="0" sz="11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1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teammate.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73379" y="182879"/>
            <a:ext cx="2813685" cy="862965"/>
          </a:xfrm>
          <a:custGeom>
            <a:avLst/>
            <a:gdLst/>
            <a:ahLst/>
            <a:cxnLst/>
            <a:rect l="l" t="t" r="r" b="b"/>
            <a:pathLst>
              <a:path w="2813685" h="862965">
                <a:moveTo>
                  <a:pt x="2813304" y="0"/>
                </a:moveTo>
                <a:lnTo>
                  <a:pt x="0" y="0"/>
                </a:lnTo>
                <a:lnTo>
                  <a:pt x="0" y="862584"/>
                </a:lnTo>
                <a:lnTo>
                  <a:pt x="2813304" y="862584"/>
                </a:lnTo>
                <a:lnTo>
                  <a:pt x="28133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373379" y="182879"/>
            <a:ext cx="2813685" cy="86296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642620" marR="210185" indent="-428625">
              <a:lnSpc>
                <a:spcPct val="100000"/>
              </a:lnSpc>
              <a:spcBef>
                <a:spcPts val="235"/>
              </a:spcBef>
            </a:pPr>
            <a:r>
              <a:rPr sz="2000" b="1" spc="-20" dirty="0">
                <a:latin typeface="Calibri"/>
                <a:cs typeface="Calibri"/>
              </a:rPr>
              <a:t>Training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to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Train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Phase </a:t>
            </a:r>
            <a:r>
              <a:rPr sz="2000" b="1" dirty="0">
                <a:latin typeface="Calibri"/>
                <a:cs typeface="Calibri"/>
              </a:rPr>
              <a:t>Areas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of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Focus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3597</Words>
  <Application>Microsoft Office PowerPoint</Application>
  <PresentationFormat>Widescreen</PresentationFormat>
  <Paragraphs>477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Aptos</vt:lpstr>
      <vt:lpstr>Aptos Display</vt:lpstr>
      <vt:lpstr>Arial</vt:lpstr>
      <vt:lpstr>Calibri</vt:lpstr>
      <vt:lpstr>Calibri Light</vt:lpstr>
      <vt:lpstr>Symbol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Fundamentals Guidelines</vt:lpstr>
      <vt:lpstr>PowerPoint Presentation</vt:lpstr>
      <vt:lpstr>Learn to Train Guidelines</vt:lpstr>
      <vt:lpstr>PowerPoint Presentation</vt:lpstr>
      <vt:lpstr>Training to Train Guidelines</vt:lpstr>
      <vt:lpstr>Training to Train Phase Areas of Focus</vt:lpstr>
      <vt:lpstr>PowerPoint Presentation</vt:lpstr>
      <vt:lpstr>Training to Compete Guidelines</vt:lpstr>
      <vt:lpstr>Training to Compete Phase Areas of Focus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BFA</dc:creator>
  <cp:lastModifiedBy>BFA</cp:lastModifiedBy>
  <cp:revision>1</cp:revision>
  <dcterms:created xsi:type="dcterms:W3CDTF">2024-07-02T20:59:55Z</dcterms:created>
  <dcterms:modified xsi:type="dcterms:W3CDTF">2024-07-02T21:08:56Z</dcterms:modified>
</cp:coreProperties>
</file>