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31364-1847-CC4C-4D36-52830D781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514F2-0A20-D1C2-B16A-01BF5DDDB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4AF1F-1D4B-135C-29C8-4329839A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C27F-055C-FE59-76EA-189685121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DAC92-B39B-EDEB-67D3-0CC6E4AF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79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3F4D-FBA8-06F5-42E3-D17657FA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F0D07-9814-1AAA-FB7F-A9E0C4373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AF03-B1F8-3F51-0063-2CFAD72B1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DADE3-E134-3A7C-14D1-4A8431CF5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5DD02-E842-9A1C-59B5-E27E1DB2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52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E25A67-C15A-0DAF-E491-16A2F5B57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9925F-55C3-BE9B-B929-54CB506F4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1415E-38DF-C3FD-A549-8A3D2D44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F728-9DF3-DE44-D619-7011C6163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06BB-7E94-B3AC-62A9-ADB9FB18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80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F034-B0DB-8A10-8C95-262A4C75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F403-8B72-5B47-46D3-520B4905C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74A72-7E18-3D78-7291-5C75447D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9F62B-1A4A-AD4F-C587-BECA3C02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7C298-A9CD-77E8-D90D-6E222956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333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57397-A91A-E584-7FB3-E5A59FC6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6ED00-F9FE-F481-CEC4-1128E9E3F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BF705-1DCC-6964-0DF0-6101767B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91B7-0B2E-5024-3A6E-B7C5D37A5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8D8DE-3B42-DA85-33CB-07FF9C89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651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9220-7367-DFD4-8CFC-F6757F52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4581F-C7D9-0593-9E6A-20165F02F5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AED77-7149-E3F0-B618-DB78CD2B9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E7AD1-9DC6-8381-3262-4552C278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85581-B204-687D-8221-5D69BDC5F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CE68A-9C2B-FA6B-5367-7FD1D733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7C76C-6174-CB40-ADD3-ECF353611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45947-B7AA-552D-C2E3-07F61369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1BA86-B8B6-823E-4A13-D65633EFA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5F098-F48C-6670-7BA9-35F56971B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B42D4-78D7-D49D-B812-9F3B799C7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B26F93-5F43-13A9-993A-64A5F5E0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766B5-383F-6D57-54FA-0EEDF42C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3291DB-6371-1821-3A0C-07FAC034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500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711C-EA1E-2D3F-959D-DE60096B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1EB21E-8181-8925-7AB5-A660C4DB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53D20-4CE7-AF3B-5653-036AAC88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B7F3F-276F-6016-5EA8-C30F92FA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067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4E112-5711-F8F0-F0C1-22D21AD6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F30B9-E182-1A66-3503-EE01CAE1C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030CD-6925-E201-09B5-BCE1B9B4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739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A7C6B-5AB4-730E-885D-2670A8C4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AE6E-43FF-E25D-5EB5-C2E5F2E5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600F5-40F0-D52A-9695-78234B6D2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6C194-F9DA-5353-0CE5-03B4916F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D2C26-CAD2-C01E-64B5-3533295E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60ECA-6CDA-62C9-29AD-64A56976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213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3AF3-8BBA-44C5-C38A-2452ECD9A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36727-2E98-A5D2-7479-49FD79CAD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F4C53-14EF-A6DB-6686-55100D4EF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F5710-CAFA-66AF-4C3E-C3AB7B1C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EEBBB-FA87-4BB5-4877-1FAD34E14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EDD23-5D72-1DAC-087F-696733A7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162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C23E-9AFC-5610-4E2E-DBF56FE7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0F303-B89F-D059-373D-5B49EE595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55CB1-06B8-D74F-CFD3-1225A2A1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4E4D-92AB-4C23-A844-617E1E189A04}" type="datetimeFigureOut">
              <a:rPr lang="en-CA" smtClean="0"/>
              <a:t>2023-02-02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9AB71-EF16-F82B-5A97-6FDF0D316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98943-48C6-0490-9E21-4180966C3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EABC-F7A6-4B48-8E8B-5B49702807A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70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6CC3-BDF7-5601-1F3F-4AA4DA98F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356"/>
            <a:ext cx="8729710" cy="411063"/>
          </a:xfrm>
        </p:spPr>
        <p:txBody>
          <a:bodyPr>
            <a:normAutofit fontScale="90000"/>
          </a:bodyPr>
          <a:lstStyle/>
          <a:p>
            <a:r>
              <a:rPr lang="en-CA" sz="2400" b="1" u="sng">
                <a:solidFill>
                  <a:srgbClr val="FF0000"/>
                </a:solidFill>
              </a:rPr>
              <a:t> </a:t>
            </a:r>
            <a:r>
              <a:rPr lang="en-CA" sz="2400" b="1" u="sng" dirty="0">
                <a:solidFill>
                  <a:srgbClr val="FF0000"/>
                </a:solidFill>
              </a:rPr>
              <a:t>BRYST ORGANIZATIONAL CHART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82AA3-E923-7809-574D-B851E6A10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272" y="1509204"/>
            <a:ext cx="11365371" cy="4358935"/>
          </a:xfrm>
        </p:spPr>
        <p:txBody>
          <a:bodyPr/>
          <a:lstStyle/>
          <a:p>
            <a:r>
              <a:rPr lang="en-CA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E08687-49FB-8392-1345-2FC5E6903506}"/>
              </a:ext>
            </a:extLst>
          </p:cNvPr>
          <p:cNvSpPr/>
          <p:nvPr/>
        </p:nvSpPr>
        <p:spPr>
          <a:xfrm>
            <a:off x="4599992" y="618796"/>
            <a:ext cx="2284766" cy="537991"/>
          </a:xfrm>
          <a:prstGeom prst="rect">
            <a:avLst/>
          </a:prstGeom>
          <a:solidFill>
            <a:schemeClr val="bg2">
              <a:lumMod val="90000"/>
              <a:alpha val="71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tx1"/>
                </a:solidFill>
              </a:rPr>
              <a:t>OWNERSHIP</a:t>
            </a:r>
            <a:r>
              <a:rPr lang="en-CA" dirty="0">
                <a:solidFill>
                  <a:schemeClr val="tx1"/>
                </a:solidFill>
              </a:rPr>
              <a:t> </a:t>
            </a:r>
            <a:r>
              <a:rPr lang="en-CA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D29C8-E72C-7AE8-7B83-5A0D0F9D2017}"/>
              </a:ext>
            </a:extLst>
          </p:cNvPr>
          <p:cNvSpPr/>
          <p:nvPr/>
        </p:nvSpPr>
        <p:spPr>
          <a:xfrm>
            <a:off x="1049388" y="1836553"/>
            <a:ext cx="2206991" cy="722093"/>
          </a:xfrm>
          <a:prstGeom prst="rect">
            <a:avLst/>
          </a:prstGeom>
          <a:solidFill>
            <a:schemeClr val="accent5">
              <a:alpha val="86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ADMINISTRATION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4AE084-5F33-76B4-D244-2A84EE51638D}"/>
              </a:ext>
            </a:extLst>
          </p:cNvPr>
          <p:cNvSpPr/>
          <p:nvPr/>
        </p:nvSpPr>
        <p:spPr>
          <a:xfrm>
            <a:off x="1049389" y="2768372"/>
            <a:ext cx="2206990" cy="722093"/>
          </a:xfrm>
          <a:prstGeom prst="rect">
            <a:avLst/>
          </a:prstGeom>
          <a:solidFill>
            <a:schemeClr val="accent5">
              <a:alpha val="86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LEAD ADMINISTRATOR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008F4C-A97F-EFC0-DD0E-C8DC3D885EEF}"/>
              </a:ext>
            </a:extLst>
          </p:cNvPr>
          <p:cNvSpPr/>
          <p:nvPr/>
        </p:nvSpPr>
        <p:spPr>
          <a:xfrm>
            <a:off x="1049388" y="3677686"/>
            <a:ext cx="2206991" cy="722093"/>
          </a:xfrm>
          <a:prstGeom prst="rect">
            <a:avLst/>
          </a:prstGeom>
          <a:solidFill>
            <a:schemeClr val="accent5">
              <a:alpha val="86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BOOK KEEPER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C915BF-48BE-8145-86EF-45E7E4B5A815}"/>
              </a:ext>
            </a:extLst>
          </p:cNvPr>
          <p:cNvSpPr/>
          <p:nvPr/>
        </p:nvSpPr>
        <p:spPr>
          <a:xfrm>
            <a:off x="1049389" y="4546090"/>
            <a:ext cx="2206991" cy="722093"/>
          </a:xfrm>
          <a:prstGeom prst="rect">
            <a:avLst/>
          </a:prstGeom>
          <a:solidFill>
            <a:schemeClr val="accent5">
              <a:alpha val="86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OFFICE STAFF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D50E0F-DE45-95AB-7226-351EB5C06D6B}"/>
              </a:ext>
            </a:extLst>
          </p:cNvPr>
          <p:cNvSpPr/>
          <p:nvPr/>
        </p:nvSpPr>
        <p:spPr>
          <a:xfrm>
            <a:off x="1049390" y="5417098"/>
            <a:ext cx="2206991" cy="746449"/>
          </a:xfrm>
          <a:prstGeom prst="rect">
            <a:avLst/>
          </a:prstGeom>
          <a:solidFill>
            <a:schemeClr val="accent5">
              <a:alpha val="86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FACILITY STAFF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2DE090-D419-37A1-0A98-15263191BA91}"/>
              </a:ext>
            </a:extLst>
          </p:cNvPr>
          <p:cNvSpPr/>
          <p:nvPr/>
        </p:nvSpPr>
        <p:spPr>
          <a:xfrm>
            <a:off x="7598317" y="2766466"/>
            <a:ext cx="1958190" cy="723999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TECHNICAL DEPRTMENT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1CC16-AADC-CC6C-7A1A-DBDD35045285}"/>
              </a:ext>
            </a:extLst>
          </p:cNvPr>
          <p:cNvSpPr/>
          <p:nvPr/>
        </p:nvSpPr>
        <p:spPr>
          <a:xfrm>
            <a:off x="6313355" y="3677686"/>
            <a:ext cx="1958190" cy="723999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TECHNICAL DIRECTOR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871B49-FDC2-26C5-1A86-E5D6853599A6}"/>
              </a:ext>
            </a:extLst>
          </p:cNvPr>
          <p:cNvSpPr/>
          <p:nvPr/>
        </p:nvSpPr>
        <p:spPr>
          <a:xfrm>
            <a:off x="9218645" y="3675780"/>
            <a:ext cx="1803023" cy="723999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GRASSROOTS HEAD COACH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0D78C1-DCE9-8481-656B-AD49223AC441}"/>
              </a:ext>
            </a:extLst>
          </p:cNvPr>
          <p:cNvSpPr/>
          <p:nvPr/>
        </p:nvSpPr>
        <p:spPr>
          <a:xfrm>
            <a:off x="6313355" y="4546090"/>
            <a:ext cx="1958190" cy="722093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COMPETITIVE STAFF COACHES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8EAD82A-1AAB-28E0-640B-B08EEE01E54A}"/>
              </a:ext>
            </a:extLst>
          </p:cNvPr>
          <p:cNvSpPr/>
          <p:nvPr/>
        </p:nvSpPr>
        <p:spPr>
          <a:xfrm>
            <a:off x="4599992" y="1265085"/>
            <a:ext cx="2284766" cy="571468"/>
          </a:xfrm>
          <a:prstGeom prst="rect">
            <a:avLst/>
          </a:prstGeom>
          <a:solidFill>
            <a:schemeClr val="bg2">
              <a:lumMod val="90000"/>
              <a:alpha val="71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tx1"/>
                </a:solidFill>
              </a:rPr>
              <a:t>MANAGING DIRECTORS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6FCA28-7EB7-ACC8-02C5-6F152A9D368E}"/>
              </a:ext>
            </a:extLst>
          </p:cNvPr>
          <p:cNvSpPr/>
          <p:nvPr/>
        </p:nvSpPr>
        <p:spPr>
          <a:xfrm>
            <a:off x="9218645" y="4546090"/>
            <a:ext cx="1803023" cy="722093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GRASSROOTS</a:t>
            </a:r>
            <a:r>
              <a:rPr lang="en-CA" dirty="0">
                <a:solidFill>
                  <a:schemeClr val="tx1"/>
                </a:solidFill>
              </a:rPr>
              <a:t> </a:t>
            </a:r>
            <a:r>
              <a:rPr lang="en-CA" sz="1000" dirty="0">
                <a:solidFill>
                  <a:schemeClr val="tx1"/>
                </a:solidFill>
              </a:rPr>
              <a:t>SR  COACH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CD40DE-6A8D-851F-F3F6-E53460888195}"/>
              </a:ext>
            </a:extLst>
          </p:cNvPr>
          <p:cNvSpPr/>
          <p:nvPr/>
        </p:nvSpPr>
        <p:spPr>
          <a:xfrm>
            <a:off x="6313355" y="5382560"/>
            <a:ext cx="1958190" cy="746449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COMPETITIVE TEAM MGR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8B990B-0E13-8FE8-4215-66841C52CCAA}"/>
              </a:ext>
            </a:extLst>
          </p:cNvPr>
          <p:cNvSpPr/>
          <p:nvPr/>
        </p:nvSpPr>
        <p:spPr>
          <a:xfrm>
            <a:off x="9218646" y="5382561"/>
            <a:ext cx="1803024" cy="746448"/>
          </a:xfrm>
          <a:prstGeom prst="rect">
            <a:avLst/>
          </a:prstGeom>
          <a:solidFill>
            <a:schemeClr val="accent6">
              <a:alpha val="86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>
                <a:solidFill>
                  <a:schemeClr val="tx1"/>
                </a:solidFill>
              </a:rPr>
              <a:t>GRASSROOTS JR COACH</a:t>
            </a:r>
          </a:p>
        </p:txBody>
      </p:sp>
    </p:spTree>
    <p:extLst>
      <p:ext uri="{BB962C8B-B14F-4D97-AF65-F5344CB8AC3E}">
        <p14:creationId xmlns:p14="http://schemas.microsoft.com/office/powerpoint/2010/main" val="155838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BRYST ORGANIZATIONAL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SOCCER BRYST ORGANIZATIONAL CHART</dc:title>
  <dc:creator>John Paolucci</dc:creator>
  <cp:lastModifiedBy>John Paolucci</cp:lastModifiedBy>
  <cp:revision>4</cp:revision>
  <dcterms:created xsi:type="dcterms:W3CDTF">2022-12-01T17:35:04Z</dcterms:created>
  <dcterms:modified xsi:type="dcterms:W3CDTF">2023-02-02T23:47:55Z</dcterms:modified>
</cp:coreProperties>
</file>